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2"/>
  </p:notesMasterIdLst>
  <p:handoutMasterIdLst>
    <p:handoutMasterId r:id="rId43"/>
  </p:handoutMasterIdLst>
  <p:sldIdLst>
    <p:sldId id="292" r:id="rId5"/>
    <p:sldId id="299" r:id="rId6"/>
    <p:sldId id="297" r:id="rId7"/>
    <p:sldId id="261" r:id="rId8"/>
    <p:sldId id="301" r:id="rId9"/>
    <p:sldId id="329" r:id="rId10"/>
    <p:sldId id="302" r:id="rId11"/>
    <p:sldId id="298" r:id="rId12"/>
    <p:sldId id="303" r:id="rId13"/>
    <p:sldId id="304" r:id="rId14"/>
    <p:sldId id="305" r:id="rId15"/>
    <p:sldId id="306" r:id="rId16"/>
    <p:sldId id="307" r:id="rId17"/>
    <p:sldId id="308" r:id="rId18"/>
    <p:sldId id="309" r:id="rId19"/>
    <p:sldId id="311" r:id="rId20"/>
    <p:sldId id="312" r:id="rId21"/>
    <p:sldId id="310" r:id="rId22"/>
    <p:sldId id="313" r:id="rId23"/>
    <p:sldId id="314" r:id="rId24"/>
    <p:sldId id="315" r:id="rId25"/>
    <p:sldId id="316" r:id="rId26"/>
    <p:sldId id="317" r:id="rId27"/>
    <p:sldId id="318" r:id="rId28"/>
    <p:sldId id="319" r:id="rId29"/>
    <p:sldId id="320" r:id="rId30"/>
    <p:sldId id="321" r:id="rId31"/>
    <p:sldId id="322" r:id="rId32"/>
    <p:sldId id="330" r:id="rId33"/>
    <p:sldId id="331" r:id="rId34"/>
    <p:sldId id="323" r:id="rId35"/>
    <p:sldId id="326" r:id="rId36"/>
    <p:sldId id="324" r:id="rId37"/>
    <p:sldId id="327" r:id="rId38"/>
    <p:sldId id="325" r:id="rId39"/>
    <p:sldId id="328" r:id="rId40"/>
    <p:sldId id="289"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1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4400"/>
    <a:srgbClr val="446992"/>
    <a:srgbClr val="AEC2D8"/>
    <a:srgbClr val="98432A"/>
    <a:srgbClr val="44678D"/>
    <a:srgbClr val="263E5A"/>
    <a:srgbClr val="D6E0EB"/>
    <a:srgbClr val="728DAB"/>
    <a:srgbClr val="C95B3A"/>
    <a:srgbClr val="2D4C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4839" autoAdjust="0"/>
  </p:normalViewPr>
  <p:slideViewPr>
    <p:cSldViewPr snapToGrid="0" showGuides="1">
      <p:cViewPr varScale="1">
        <p:scale>
          <a:sx n="90" d="100"/>
          <a:sy n="90" d="100"/>
        </p:scale>
        <p:origin x="307" y="72"/>
      </p:cViewPr>
      <p:guideLst>
        <p:guide orient="horz" pos="1536"/>
        <p:guide pos="312"/>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0"/>
    </p:cViewPr>
  </p:sorterViewPr>
  <p:notesViewPr>
    <p:cSldViewPr snapToGrid="0">
      <p:cViewPr varScale="1">
        <p:scale>
          <a:sx n="58" d="100"/>
          <a:sy n="58" d="100"/>
        </p:scale>
        <p:origin x="2491"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7E3961-5613-64C6-63C3-6085D0CDAE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06D1F08-FF42-95F6-3130-AE63E56048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D26A2A-0A96-0647-84E5-C82F2EFD9474}" type="datetimeFigureOut">
              <a:rPr lang="en-US" smtClean="0"/>
              <a:t>2/24/2026</a:t>
            </a:fld>
            <a:endParaRPr lang="en-US" dirty="0"/>
          </a:p>
        </p:txBody>
      </p:sp>
      <p:sp>
        <p:nvSpPr>
          <p:cNvPr id="4" name="Footer Placeholder 3">
            <a:extLst>
              <a:ext uri="{FF2B5EF4-FFF2-40B4-BE49-F238E27FC236}">
                <a16:creationId xmlns:a16="http://schemas.microsoft.com/office/drawing/2014/main" id="{4CD5B35B-A046-EC3C-A80E-3D9D12C149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202DDE3-703C-8B4C-9506-EC0A39AACD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8DC1D1-B6C2-C644-8BF1-C34DBFFE1C78}" type="slidenum">
              <a:rPr lang="en-US" smtClean="0"/>
              <a:t>‹#›</a:t>
            </a:fld>
            <a:endParaRPr lang="en-US" dirty="0"/>
          </a:p>
        </p:txBody>
      </p:sp>
    </p:spTree>
    <p:extLst>
      <p:ext uri="{BB962C8B-B14F-4D97-AF65-F5344CB8AC3E}">
        <p14:creationId xmlns:p14="http://schemas.microsoft.com/office/powerpoint/2010/main" val="933479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a:extLst>
              <a:ext uri="{FF2B5EF4-FFF2-40B4-BE49-F238E27FC236}">
                <a16:creationId xmlns:a16="http://schemas.microsoft.com/office/drawing/2014/main" id="{0D2594CA-29C5-062F-2EA7-C593B096C6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9" name="Slide Image Placeholder 8">
            <a:extLst>
              <a:ext uri="{FF2B5EF4-FFF2-40B4-BE49-F238E27FC236}">
                <a16:creationId xmlns:a16="http://schemas.microsoft.com/office/drawing/2014/main" id="{E04BB896-BA64-B358-A066-15B96D23BC8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a:extLst>
              <a:ext uri="{FF2B5EF4-FFF2-40B4-BE49-F238E27FC236}">
                <a16:creationId xmlns:a16="http://schemas.microsoft.com/office/drawing/2014/main" id="{5EFA2818-7747-F326-294F-EEAC9BEF6EB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11" name="Date Placeholder 10">
            <a:extLst>
              <a:ext uri="{FF2B5EF4-FFF2-40B4-BE49-F238E27FC236}">
                <a16:creationId xmlns:a16="http://schemas.microsoft.com/office/drawing/2014/main" id="{6B76E0F0-B7F9-756A-3EA4-2114B75370E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0CF20C-6BCC-41A4-8C16-5A346425718D}" type="datetimeFigureOut">
              <a:rPr lang="en-US" smtClean="0"/>
              <a:t>2/24/2026</a:t>
            </a:fld>
            <a:endParaRPr lang="en-US" dirty="0"/>
          </a:p>
        </p:txBody>
      </p:sp>
      <p:sp>
        <p:nvSpPr>
          <p:cNvPr id="12" name="Notes Placeholder 11">
            <a:extLst>
              <a:ext uri="{FF2B5EF4-FFF2-40B4-BE49-F238E27FC236}">
                <a16:creationId xmlns:a16="http://schemas.microsoft.com/office/drawing/2014/main" id="{5161C21F-108C-0F07-CDDD-AFB8DDBF694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a:extLst>
              <a:ext uri="{FF2B5EF4-FFF2-40B4-BE49-F238E27FC236}">
                <a16:creationId xmlns:a16="http://schemas.microsoft.com/office/drawing/2014/main" id="{A507CBA7-2A1E-725E-35DA-D1CFF08EC633}"/>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60679C-80C7-4E7D-9614-ABA41C5B2858}" type="slidenum">
              <a:rPr lang="en-US" smtClean="0"/>
              <a:t>‹#›</a:t>
            </a:fld>
            <a:endParaRPr lang="en-US" dirty="0"/>
          </a:p>
        </p:txBody>
      </p:sp>
    </p:spTree>
    <p:extLst>
      <p:ext uri="{BB962C8B-B14F-4D97-AF65-F5344CB8AC3E}">
        <p14:creationId xmlns:p14="http://schemas.microsoft.com/office/powerpoint/2010/main" val="422665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1</a:t>
            </a:fld>
            <a:endParaRPr lang="en-US" altLang="zh-CN" noProof="0" dirty="0"/>
          </a:p>
        </p:txBody>
      </p:sp>
    </p:spTree>
    <p:extLst>
      <p:ext uri="{BB962C8B-B14F-4D97-AF65-F5344CB8AC3E}">
        <p14:creationId xmlns:p14="http://schemas.microsoft.com/office/powerpoint/2010/main" val="681593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37</a:t>
            </a:fld>
            <a:endParaRPr lang="en-US" altLang="zh-CN" noProof="0" dirty="0"/>
          </a:p>
        </p:txBody>
      </p:sp>
    </p:spTree>
    <p:extLst>
      <p:ext uri="{BB962C8B-B14F-4D97-AF65-F5344CB8AC3E}">
        <p14:creationId xmlns:p14="http://schemas.microsoft.com/office/powerpoint/2010/main" val="1181820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bg>
      <p:bgPr>
        <a:solidFill>
          <a:schemeClr val="accent6"/>
        </a:solidFill>
        <a:effectLst/>
      </p:bgPr>
    </p:bg>
    <p:spTree>
      <p:nvGrpSpPr>
        <p:cNvPr id="1" name=""/>
        <p:cNvGrpSpPr/>
        <p:nvPr/>
      </p:nvGrpSpPr>
      <p:grpSpPr>
        <a:xfrm>
          <a:off x="0" y="0"/>
          <a:ext cx="0" cy="0"/>
          <a:chOff x="0" y="0"/>
          <a:chExt cx="0" cy="0"/>
        </a:xfrm>
      </p:grpSpPr>
      <p:pic>
        <p:nvPicPr>
          <p:cNvPr id="13" name="Shape 33">
            <a:extLst>
              <a:ext uri="{FF2B5EF4-FFF2-40B4-BE49-F238E27FC236}">
                <a16:creationId xmlns:a16="http://schemas.microsoft.com/office/drawing/2014/main" id="{4D81E37E-7366-D88D-83B8-BBA577CA462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a:xfrm>
            <a:off x="9897686" y="1064464"/>
            <a:ext cx="1570617" cy="17968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pic>
      <p:pic>
        <p:nvPicPr>
          <p:cNvPr id="12" name="Shape 31">
            <a:extLst>
              <a:ext uri="{FF2B5EF4-FFF2-40B4-BE49-F238E27FC236}">
                <a16:creationId xmlns:a16="http://schemas.microsoft.com/office/drawing/2014/main" id="{A2E096B7-3B4F-355B-58E5-41784AC8BE29}"/>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a:ext>
            </a:extLst>
          </a:blip>
          <a:srcRect t="2555" b="2555"/>
          <a:stretch>
            <a:fillRect/>
          </a:stretch>
        </p:blipFill>
        <p:spPr>
          <a:xfrm>
            <a:off x="6284315" y="3984454"/>
            <a:ext cx="1570617" cy="17968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pic>
      <p:sp>
        <p:nvSpPr>
          <p:cNvPr id="3" name="Title 2">
            <a:extLst>
              <a:ext uri="{FF2B5EF4-FFF2-40B4-BE49-F238E27FC236}">
                <a16:creationId xmlns:a16="http://schemas.microsoft.com/office/drawing/2014/main" id="{7EC2501B-DEA6-190E-3633-E32F635B7CE1}"/>
              </a:ext>
            </a:extLst>
          </p:cNvPr>
          <p:cNvSpPr>
            <a:spLocks noGrp="1"/>
          </p:cNvSpPr>
          <p:nvPr>
            <p:ph type="title"/>
          </p:nvPr>
        </p:nvSpPr>
        <p:spPr>
          <a:xfrm>
            <a:off x="1144292" y="731520"/>
            <a:ext cx="5029200" cy="3291840"/>
          </a:xfrm>
        </p:spPr>
        <p:txBody>
          <a:bodyPr anchor="b">
            <a:normAutofit/>
          </a:bodyPr>
          <a:lstStyle>
            <a:lvl1pPr>
              <a:defRPr sz="4800"/>
            </a:lvl1pPr>
          </a:lstStyle>
          <a:p>
            <a:r>
              <a:rPr lang="en-US" noProof="0"/>
              <a:t>Click to edit Master title style</a:t>
            </a:r>
            <a:endParaRPr lang="en-US" noProof="0" dirty="0"/>
          </a:p>
        </p:txBody>
      </p:sp>
      <p:cxnSp>
        <p:nvCxnSpPr>
          <p:cNvPr id="24" name="Straight Connector 2">
            <a:extLst>
              <a:ext uri="{FF2B5EF4-FFF2-40B4-BE49-F238E27FC236}">
                <a16:creationId xmlns:a16="http://schemas.microsoft.com/office/drawing/2014/main" id="{F1FCCFDB-D985-4322-AC87-F69214893708}"/>
              </a:ext>
            </a:extLst>
          </p:cNvPr>
          <p:cNvCxnSpPr/>
          <p:nvPr userDrawn="1"/>
        </p:nvCxnSpPr>
        <p:spPr>
          <a:xfrm>
            <a:off x="1168533" y="4172084"/>
            <a:ext cx="0" cy="760288"/>
          </a:xfrm>
          <a:prstGeom prst="line">
            <a:avLst/>
          </a:prstGeom>
          <a:noFill/>
          <a:ln w="19050" cap="flat" cmpd="sng" algn="ctr">
            <a:solidFill>
              <a:srgbClr val="D84400"/>
            </a:solidFill>
            <a:prstDash val="solid"/>
            <a:miter lim="800000"/>
          </a:ln>
          <a:effectLst/>
        </p:spPr>
      </p:cxnSp>
      <p:sp>
        <p:nvSpPr>
          <p:cNvPr id="27" name="Content placeholder 47" descr="Click icon to add picture">
            <a:extLst>
              <a:ext uri="{FF2B5EF4-FFF2-40B4-BE49-F238E27FC236}">
                <a16:creationId xmlns:a16="http://schemas.microsoft.com/office/drawing/2014/main" id="{EA8265B5-83C5-4AE9-88AB-3F2443B57F00}"/>
              </a:ext>
            </a:extLst>
          </p:cNvPr>
          <p:cNvSpPr>
            <a:spLocks noGrp="1"/>
          </p:cNvSpPr>
          <p:nvPr>
            <p:ph type="body" sz="quarter" idx="28"/>
          </p:nvPr>
        </p:nvSpPr>
        <p:spPr>
          <a:xfrm>
            <a:off x="1260894" y="4172084"/>
            <a:ext cx="4912598" cy="914400"/>
          </a:xfrm>
          <a:prstGeom prst="rect">
            <a:avLst/>
          </a:prstGeom>
        </p:spPr>
        <p:txBody>
          <a:bodyPr>
            <a:normAutofit/>
          </a:bodyPr>
          <a:lstStyle>
            <a:lvl1pPr marL="0" indent="0">
              <a:lnSpc>
                <a:spcPct val="100000"/>
              </a:lnSpc>
              <a:buNone/>
              <a:defRPr sz="2000" b="0">
                <a:solidFill>
                  <a:schemeClr val="bg1"/>
                </a:solidFill>
              </a:defRPr>
            </a:lvl1pPr>
            <a:lvl2pPr>
              <a:defRPr sz="1000"/>
            </a:lvl2pPr>
            <a:lvl3pPr>
              <a:defRPr sz="900"/>
            </a:lvl3pPr>
            <a:lvl4pPr>
              <a:defRPr sz="800"/>
            </a:lvl4pPr>
            <a:lvl5pPr>
              <a:defRPr sz="800"/>
            </a:lvl5pPr>
          </a:lstStyle>
          <a:p>
            <a:pPr lvl="0"/>
            <a:r>
              <a:rPr lang="en-US" altLang="zh-CN" noProof="0"/>
              <a:t>Click to edit Master text styles</a:t>
            </a:r>
          </a:p>
        </p:txBody>
      </p:sp>
      <p:sp>
        <p:nvSpPr>
          <p:cNvPr id="47" name="Content placeholder 47">
            <a:extLst>
              <a:ext uri="{FF2B5EF4-FFF2-40B4-BE49-F238E27FC236}">
                <a16:creationId xmlns:a16="http://schemas.microsoft.com/office/drawing/2014/main" id="{0FFAAB58-ABE4-41AC-B94E-432936CE0301}"/>
              </a:ext>
            </a:extLst>
          </p:cNvPr>
          <p:cNvSpPr>
            <a:spLocks noGrp="1"/>
          </p:cNvSpPr>
          <p:nvPr>
            <p:ph type="pic" sz="quarter" idx="47" hasCustomPrompt="1"/>
          </p:nvPr>
        </p:nvSpPr>
        <p:spPr>
          <a:xfrm>
            <a:off x="6742557" y="821836"/>
            <a:ext cx="4405503" cy="5066346"/>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a:solidFill>
                  <a:schemeClr val="bg1"/>
                </a:solidFill>
              </a:defRPr>
            </a:lvl1pPr>
          </a:lstStyle>
          <a:p>
            <a:r>
              <a:rPr lang="en-US" altLang="zh-CN" noProof="0" dirty="0"/>
              <a:t>Click icon to add picture≈≈</a:t>
            </a:r>
          </a:p>
        </p:txBody>
      </p:sp>
      <p:sp>
        <p:nvSpPr>
          <p:cNvPr id="9" name="Freeform: Shape 11">
            <a:extLst>
              <a:ext uri="{FF2B5EF4-FFF2-40B4-BE49-F238E27FC236}">
                <a16:creationId xmlns:a16="http://schemas.microsoft.com/office/drawing/2014/main" id="{9ECA281C-F2CB-AE9D-DCD6-F94D3FEE2E67}"/>
              </a:ext>
            </a:extLst>
          </p:cNvPr>
          <p:cNvSpPr/>
          <p:nvPr userDrawn="1"/>
        </p:nvSpPr>
        <p:spPr>
          <a:xfrm>
            <a:off x="7441324" y="5568778"/>
            <a:ext cx="829927" cy="949454"/>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Tree>
    <p:extLst>
      <p:ext uri="{BB962C8B-B14F-4D97-AF65-F5344CB8AC3E}">
        <p14:creationId xmlns:p14="http://schemas.microsoft.com/office/powerpoint/2010/main" val="3496649517"/>
      </p:ext>
    </p:extLst>
  </p:cSld>
  <p:clrMapOvr>
    <a:masterClrMapping/>
  </p:clrMapOvr>
  <p:extLst>
    <p:ext uri="{DCECCB84-F9BA-43D5-87BE-67443E8EF086}">
      <p15:sldGuideLst xmlns:p15="http://schemas.microsoft.com/office/powerpoint/2012/main">
        <p15:guide id="1" pos="528">
          <p15:clr>
            <a:srgbClr val="FBAE40"/>
          </p15:clr>
        </p15:guide>
        <p15:guide id="2" orient="horz" pos="52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86721E85-C7DE-A05F-D33D-97CAF161E33A}"/>
              </a:ext>
            </a:extLst>
          </p:cNvPr>
          <p:cNvSpPr/>
          <p:nvPr userDrawn="1"/>
        </p:nvSpPr>
        <p:spPr>
          <a:xfrm>
            <a:off x="0" y="2860787"/>
            <a:ext cx="2004570" cy="3676532"/>
          </a:xfrm>
          <a:custGeom>
            <a:avLst/>
            <a:gdLst>
              <a:gd name="connsiteX0" fmla="*/ 417538 w 2004570"/>
              <a:gd name="connsiteY0" fmla="*/ 0 h 3676532"/>
              <a:gd name="connsiteX1" fmla="*/ 2004570 w 2004570"/>
              <a:gd name="connsiteY1" fmla="*/ 925683 h 3676532"/>
              <a:gd name="connsiteX2" fmla="*/ 2004570 w 2004570"/>
              <a:gd name="connsiteY2" fmla="*/ 2763949 h 3676532"/>
              <a:gd name="connsiteX3" fmla="*/ 413202 w 2004570"/>
              <a:gd name="connsiteY3" fmla="*/ 3676532 h 3676532"/>
              <a:gd name="connsiteX4" fmla="*/ 0 w 2004570"/>
              <a:gd name="connsiteY4" fmla="*/ 3439338 h 3676532"/>
              <a:gd name="connsiteX5" fmla="*/ 0 w 2004570"/>
              <a:gd name="connsiteY5" fmla="*/ 241075 h 367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4570" h="3676532">
                <a:moveTo>
                  <a:pt x="417538" y="0"/>
                </a:moveTo>
                <a:lnTo>
                  <a:pt x="2004570" y="925683"/>
                </a:lnTo>
                <a:lnTo>
                  <a:pt x="2004570" y="2763949"/>
                </a:lnTo>
                <a:lnTo>
                  <a:pt x="413202" y="3676532"/>
                </a:lnTo>
                <a:lnTo>
                  <a:pt x="0" y="3439338"/>
                </a:lnTo>
                <a:lnTo>
                  <a:pt x="0" y="241075"/>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2BA5A58B-9440-7DAB-E7D7-3143B049FBAC}"/>
              </a:ext>
            </a:extLst>
          </p:cNvPr>
          <p:cNvSpPr/>
          <p:nvPr userDrawn="1"/>
        </p:nvSpPr>
        <p:spPr>
          <a:xfrm flipH="1">
            <a:off x="657773" y="5253270"/>
            <a:ext cx="1710765" cy="1621875"/>
          </a:xfrm>
          <a:custGeom>
            <a:avLst/>
            <a:gdLst>
              <a:gd name="connsiteX0" fmla="*/ 852873 w 1710765"/>
              <a:gd name="connsiteY0" fmla="*/ 0 h 1593273"/>
              <a:gd name="connsiteX1" fmla="*/ 0 w 1710765"/>
              <a:gd name="connsiteY1" fmla="*/ 494134 h 1593273"/>
              <a:gd name="connsiteX2" fmla="*/ 0 w 1710765"/>
              <a:gd name="connsiteY2" fmla="*/ 1475410 h 1593273"/>
              <a:gd name="connsiteX3" fmla="*/ 206916 w 1710765"/>
              <a:gd name="connsiteY3" fmla="*/ 1593273 h 1593273"/>
              <a:gd name="connsiteX4" fmla="*/ 1502835 w 1710765"/>
              <a:gd name="connsiteY4" fmla="*/ 1593273 h 1593273"/>
              <a:gd name="connsiteX5" fmla="*/ 1709418 w 1710765"/>
              <a:gd name="connsiteY5" fmla="*/ 1475480 h 1593273"/>
              <a:gd name="connsiteX6" fmla="*/ 1710407 w 1710765"/>
              <a:gd name="connsiteY6" fmla="*/ 491803 h 1593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765" h="1593273">
                <a:moveTo>
                  <a:pt x="852873" y="0"/>
                </a:moveTo>
                <a:lnTo>
                  <a:pt x="0" y="494134"/>
                </a:lnTo>
                <a:lnTo>
                  <a:pt x="0" y="1475410"/>
                </a:lnTo>
                <a:lnTo>
                  <a:pt x="206916" y="1593273"/>
                </a:lnTo>
                <a:lnTo>
                  <a:pt x="1502835" y="1593273"/>
                </a:lnTo>
                <a:lnTo>
                  <a:pt x="1709418" y="1475480"/>
                </a:lnTo>
                <a:cubicBezTo>
                  <a:pt x="1707864" y="1146834"/>
                  <a:pt x="1711961" y="820449"/>
                  <a:pt x="1710407" y="491803"/>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4">
            <a:extLst>
              <a:ext uri="{FF2B5EF4-FFF2-40B4-BE49-F238E27FC236}">
                <a16:creationId xmlns:a16="http://schemas.microsoft.com/office/drawing/2014/main" id="{A23F9759-CF52-CE45-5E22-9678534685A7}"/>
              </a:ext>
            </a:extLst>
          </p:cNvPr>
          <p:cNvSpPr/>
          <p:nvPr userDrawn="1"/>
        </p:nvSpPr>
        <p:spPr>
          <a:xfrm flipH="1">
            <a:off x="2275432" y="4699053"/>
            <a:ext cx="668814" cy="784693"/>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Title 5">
            <a:extLst>
              <a:ext uri="{FF2B5EF4-FFF2-40B4-BE49-F238E27FC236}">
                <a16:creationId xmlns:a16="http://schemas.microsoft.com/office/drawing/2014/main" id="{5D84FCC1-368D-680C-31AA-597C3AAF4232}"/>
              </a:ext>
            </a:extLst>
          </p:cNvPr>
          <p:cNvSpPr>
            <a:spLocks noGrp="1"/>
          </p:cNvSpPr>
          <p:nvPr>
            <p:ph type="title"/>
          </p:nvPr>
        </p:nvSpPr>
        <p:spPr>
          <a:xfrm>
            <a:off x="3465576" y="1499616"/>
            <a:ext cx="7955280" cy="1335024"/>
          </a:xfrm>
        </p:spPr>
        <p:txBody>
          <a:bodyPr anchor="b">
            <a:normAutofit/>
          </a:bodyPr>
          <a:lstStyle>
            <a:lvl1pPr>
              <a:defRPr sz="3600"/>
            </a:lvl1pPr>
          </a:lstStyle>
          <a:p>
            <a:r>
              <a:rPr lang="en-US"/>
              <a:t>Click to edit Master title style</a:t>
            </a:r>
            <a:endParaRPr lang="en-US" dirty="0"/>
          </a:p>
        </p:txBody>
      </p:sp>
      <p:sp>
        <p:nvSpPr>
          <p:cNvPr id="4" name="Content Placeholder 2">
            <a:extLst>
              <a:ext uri="{FF2B5EF4-FFF2-40B4-BE49-F238E27FC236}">
                <a16:creationId xmlns:a16="http://schemas.microsoft.com/office/drawing/2014/main" id="{6FFF81D2-C0B4-3B82-8DF6-D10CC07C441C}"/>
              </a:ext>
            </a:extLst>
          </p:cNvPr>
          <p:cNvSpPr>
            <a:spLocks noGrp="1"/>
          </p:cNvSpPr>
          <p:nvPr>
            <p:ph idx="14"/>
          </p:nvPr>
        </p:nvSpPr>
        <p:spPr>
          <a:xfrm>
            <a:off x="3465576" y="3108960"/>
            <a:ext cx="4572000" cy="3108960"/>
          </a:xfrm>
        </p:spPr>
        <p:txBody>
          <a:bodyPr/>
          <a:lstStyle>
            <a:lvl1pPr marL="512064" indent="-512064">
              <a:buFont typeface="+mj-lt"/>
              <a:buAutoNum type="arabicPeriod"/>
              <a:defRPr sz="1800"/>
            </a:lvl1pPr>
            <a:lvl2pPr marL="1097280" indent="-512064">
              <a:buFont typeface="+mj-lt"/>
              <a:buAutoNum type="alphaLcPeriod"/>
              <a:defRPr sz="1800"/>
            </a:lvl2pPr>
            <a:lvl3pPr marL="1645920" indent="-512064">
              <a:buFont typeface="+mj-lt"/>
              <a:buAutoNum type="romanLcPeriod"/>
              <a:defRPr sz="1800"/>
            </a:lvl3pPr>
            <a:lvl4pPr marL="2194560" indent="-512064">
              <a:buFont typeface="+mj-lt"/>
              <a:buAutoNum type="arabicParen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2">
            <a:extLst>
              <a:ext uri="{FF2B5EF4-FFF2-40B4-BE49-F238E27FC236}">
                <a16:creationId xmlns:a16="http://schemas.microsoft.com/office/drawing/2014/main" id="{F190F721-56C7-251D-948D-117696095C32}"/>
              </a:ext>
            </a:extLst>
          </p:cNvPr>
          <p:cNvSpPr>
            <a:spLocks noGrp="1"/>
          </p:cNvSpPr>
          <p:nvPr>
            <p:ph idx="1"/>
          </p:nvPr>
        </p:nvSpPr>
        <p:spPr>
          <a:xfrm>
            <a:off x="8229600" y="3108960"/>
            <a:ext cx="3017520" cy="3108960"/>
          </a:xfrm>
        </p:spPr>
        <p:txBody>
          <a:bodyPr/>
          <a:lstStyle>
            <a:lvl1pPr marL="0" indent="0">
              <a:lnSpc>
                <a:spcPct val="100000"/>
              </a:lnSpc>
              <a:spcBef>
                <a:spcPts val="0"/>
              </a:spcBef>
              <a:spcAft>
                <a:spcPts val="600"/>
              </a:spcAft>
              <a:buNone/>
              <a:defRPr sz="1800"/>
            </a:lvl1pPr>
            <a:lvl2pPr>
              <a:lnSpc>
                <a:spcPct val="100000"/>
              </a:lnSpc>
              <a:spcBef>
                <a:spcPts val="0"/>
              </a:spcBef>
              <a:spcAft>
                <a:spcPts val="600"/>
              </a:spcAft>
              <a:defRPr sz="1800"/>
            </a:lvl2pPr>
            <a:lvl3pPr>
              <a:lnSpc>
                <a:spcPct val="100000"/>
              </a:lnSpc>
              <a:spcBef>
                <a:spcPts val="0"/>
              </a:spcBef>
              <a:spcAft>
                <a:spcPts val="600"/>
              </a:spcAft>
              <a:defRPr sz="1800"/>
            </a:lvl3pPr>
            <a:lvl4pPr>
              <a:lnSpc>
                <a:spcPct val="100000"/>
              </a:lnSpc>
              <a:spcBef>
                <a:spcPts val="0"/>
              </a:spcBef>
              <a:spcAft>
                <a:spcPts val="600"/>
              </a:spcAft>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Footer Placeholder 7">
            <a:extLst>
              <a:ext uri="{FF2B5EF4-FFF2-40B4-BE49-F238E27FC236}">
                <a16:creationId xmlns:a16="http://schemas.microsoft.com/office/drawing/2014/main" id="{6C94E8A0-C02C-2322-50C1-50080A793F84}"/>
              </a:ext>
            </a:extLst>
          </p:cNvPr>
          <p:cNvSpPr>
            <a:spLocks noGrp="1"/>
          </p:cNvSpPr>
          <p:nvPr>
            <p:ph type="ftr" sz="quarter" idx="41"/>
          </p:nvPr>
        </p:nvSpPr>
        <p:spPr>
          <a:xfrm>
            <a:off x="3465576" y="6217920"/>
            <a:ext cx="4114800" cy="365125"/>
          </a:xfrm>
        </p:spPr>
        <p:txBody>
          <a:bodyPr/>
          <a:lstStyle/>
          <a:p>
            <a:endParaRPr lang="en-US" noProof="0" dirty="0"/>
          </a:p>
        </p:txBody>
      </p:sp>
      <p:sp>
        <p:nvSpPr>
          <p:cNvPr id="5" name="Slide Number Placeholder 4">
            <a:extLst>
              <a:ext uri="{FF2B5EF4-FFF2-40B4-BE49-F238E27FC236}">
                <a16:creationId xmlns:a16="http://schemas.microsoft.com/office/drawing/2014/main" id="{2446A453-65E1-B688-A3F9-EA0AA347DDEA}"/>
              </a:ext>
            </a:extLst>
          </p:cNvPr>
          <p:cNvSpPr>
            <a:spLocks noGrp="1"/>
          </p:cNvSpPr>
          <p:nvPr>
            <p:ph type="sldNum" sz="quarter" idx="40"/>
          </p:nvPr>
        </p:nvSpPr>
        <p:spPr/>
        <p:txBody>
          <a:bodyPr>
            <a:noAutofit/>
          </a:bodyPr>
          <a:lstStyle/>
          <a:p>
            <a:fld id="{47FEACEE-25B4-4A2D-B147-27296E36371D}" type="slidenum">
              <a:rPr lang="en-US" altLang="zh-CN" noProof="0" smtClean="0"/>
              <a:pPr/>
              <a:t>‹#›</a:t>
            </a:fld>
            <a:endParaRPr lang="en-US" altLang="zh-CN" noProof="0" dirty="0"/>
          </a:p>
        </p:txBody>
      </p:sp>
      <p:sp>
        <p:nvSpPr>
          <p:cNvPr id="2" name="Freeform: Shape 12">
            <a:extLst>
              <a:ext uri="{FF2B5EF4-FFF2-40B4-BE49-F238E27FC236}">
                <a16:creationId xmlns:a16="http://schemas.microsoft.com/office/drawing/2014/main" id="{0750FD92-E143-4402-D455-30DC417CBDBE}"/>
              </a:ext>
            </a:extLst>
          </p:cNvPr>
          <p:cNvSpPr/>
          <p:nvPr userDrawn="1"/>
        </p:nvSpPr>
        <p:spPr>
          <a:xfrm>
            <a:off x="1198465" y="958947"/>
            <a:ext cx="1544735" cy="174369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29" name="Freeform 28">
            <a:extLst>
              <a:ext uri="{FF2B5EF4-FFF2-40B4-BE49-F238E27FC236}">
                <a16:creationId xmlns:a16="http://schemas.microsoft.com/office/drawing/2014/main" id="{6B13E9E2-D67B-E75B-D60D-CE3782A4FC67}"/>
              </a:ext>
            </a:extLst>
          </p:cNvPr>
          <p:cNvSpPr/>
          <p:nvPr userDrawn="1"/>
        </p:nvSpPr>
        <p:spPr>
          <a:xfrm>
            <a:off x="326738" y="0"/>
            <a:ext cx="1544359" cy="1254845"/>
          </a:xfrm>
          <a:custGeom>
            <a:avLst/>
            <a:gdLst>
              <a:gd name="connsiteX0" fmla="*/ 0 w 1544359"/>
              <a:gd name="connsiteY0" fmla="*/ 0 h 1254845"/>
              <a:gd name="connsiteX1" fmla="*/ 1544359 w 1544359"/>
              <a:gd name="connsiteY1" fmla="*/ 0 h 1254845"/>
              <a:gd name="connsiteX2" fmla="*/ 1543519 w 1544359"/>
              <a:gd name="connsiteY2" fmla="*/ 822090 h 1254845"/>
              <a:gd name="connsiteX3" fmla="*/ 772206 w 1544359"/>
              <a:gd name="connsiteY3" fmla="*/ 1254845 h 1254845"/>
              <a:gd name="connsiteX4" fmla="*/ 0 w 1544359"/>
              <a:gd name="connsiteY4" fmla="*/ 822027 h 1254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59" h="1254845">
                <a:moveTo>
                  <a:pt x="0" y="0"/>
                </a:moveTo>
                <a:lnTo>
                  <a:pt x="1544359" y="0"/>
                </a:lnTo>
                <a:lnTo>
                  <a:pt x="1543519" y="822090"/>
                </a:lnTo>
                <a:lnTo>
                  <a:pt x="772206" y="1254845"/>
                </a:lnTo>
                <a:lnTo>
                  <a:pt x="0" y="822027"/>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662113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04">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39B50CEE-D9F9-B5CD-C274-BEAA5EAB37E3}"/>
              </a:ext>
            </a:extLst>
          </p:cNvPr>
          <p:cNvSpPr/>
          <p:nvPr userDrawn="1"/>
        </p:nvSpPr>
        <p:spPr>
          <a:xfrm>
            <a:off x="410352" y="12435"/>
            <a:ext cx="1455521" cy="1019127"/>
          </a:xfrm>
          <a:custGeom>
            <a:avLst/>
            <a:gdLst>
              <a:gd name="connsiteX0" fmla="*/ 219223 w 1455521"/>
              <a:gd name="connsiteY0" fmla="*/ 0 h 1019127"/>
              <a:gd name="connsiteX1" fmla="*/ 1236298 w 1455521"/>
              <a:gd name="connsiteY1" fmla="*/ 0 h 1019127"/>
              <a:gd name="connsiteX2" fmla="*/ 1455521 w 1455521"/>
              <a:gd name="connsiteY2" fmla="*/ 385779 h 1019127"/>
              <a:gd name="connsiteX3" fmla="*/ 1095615 w 1455521"/>
              <a:gd name="connsiteY3" fmla="*/ 1019127 h 1019127"/>
              <a:gd name="connsiteX4" fmla="*/ 359906 w 1455521"/>
              <a:gd name="connsiteY4" fmla="*/ 1019127 h 1019127"/>
              <a:gd name="connsiteX5" fmla="*/ 0 w 1455521"/>
              <a:gd name="connsiteY5" fmla="*/ 385779 h 101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1019127">
                <a:moveTo>
                  <a:pt x="219223" y="0"/>
                </a:moveTo>
                <a:lnTo>
                  <a:pt x="1236298" y="0"/>
                </a:lnTo>
                <a:lnTo>
                  <a:pt x="1455521" y="385779"/>
                </a:lnTo>
                <a:lnTo>
                  <a:pt x="1095615" y="1019127"/>
                </a:lnTo>
                <a:lnTo>
                  <a:pt x="359906" y="1019127"/>
                </a:lnTo>
                <a:lnTo>
                  <a:pt x="0" y="38577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Hexagon 15">
            <a:extLst>
              <a:ext uri="{FF2B5EF4-FFF2-40B4-BE49-F238E27FC236}">
                <a16:creationId xmlns:a16="http://schemas.microsoft.com/office/drawing/2014/main" id="{93831F6E-A0DA-46E5-AF13-ED5D9ABF108D}"/>
              </a:ext>
            </a:extLst>
          </p:cNvPr>
          <p:cNvSpPr/>
          <p:nvPr userDrawn="1"/>
        </p:nvSpPr>
        <p:spPr>
          <a:xfrm>
            <a:off x="1579486" y="450004"/>
            <a:ext cx="1455521" cy="1266696"/>
          </a:xfrm>
          <a:prstGeom prst="hexagon">
            <a:avLst>
              <a:gd name="adj" fmla="val 28413"/>
              <a:gd name="vf" fmla="val 11547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0" name="Hexagon 17">
            <a:extLst>
              <a:ext uri="{FF2B5EF4-FFF2-40B4-BE49-F238E27FC236}">
                <a16:creationId xmlns:a16="http://schemas.microsoft.com/office/drawing/2014/main" id="{18B06ECC-5FA7-4ACA-86BF-694240D0C05B}"/>
              </a:ext>
            </a:extLst>
          </p:cNvPr>
          <p:cNvSpPr/>
          <p:nvPr userDrawn="1"/>
        </p:nvSpPr>
        <p:spPr>
          <a:xfrm>
            <a:off x="412218" y="1136470"/>
            <a:ext cx="1455521" cy="1266696"/>
          </a:xfrm>
          <a:prstGeom prst="hexagon">
            <a:avLst>
              <a:gd name="adj" fmla="val 28413"/>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1" name="Hexagon 19">
            <a:extLst>
              <a:ext uri="{FF2B5EF4-FFF2-40B4-BE49-F238E27FC236}">
                <a16:creationId xmlns:a16="http://schemas.microsoft.com/office/drawing/2014/main" id="{089AA305-8FFC-46A5-B806-D5D78320D0CD}"/>
              </a:ext>
            </a:extLst>
          </p:cNvPr>
          <p:cNvSpPr/>
          <p:nvPr userDrawn="1"/>
        </p:nvSpPr>
        <p:spPr>
          <a:xfrm>
            <a:off x="1580070" y="1812437"/>
            <a:ext cx="1455521" cy="1266696"/>
          </a:xfrm>
          <a:prstGeom prst="hexagon">
            <a:avLst>
              <a:gd name="adj" fmla="val 28413"/>
              <a:gd name="vf" fmla="val 1154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Hexagon 21">
            <a:extLst>
              <a:ext uri="{FF2B5EF4-FFF2-40B4-BE49-F238E27FC236}">
                <a16:creationId xmlns:a16="http://schemas.microsoft.com/office/drawing/2014/main" id="{DB2D65ED-32BC-44B2-92F3-E16717051CA1}"/>
              </a:ext>
            </a:extLst>
          </p:cNvPr>
          <p:cNvSpPr/>
          <p:nvPr userDrawn="1"/>
        </p:nvSpPr>
        <p:spPr>
          <a:xfrm>
            <a:off x="3953772" y="4582171"/>
            <a:ext cx="1455521" cy="1266696"/>
          </a:xfrm>
          <a:prstGeom prst="hexagon">
            <a:avLst>
              <a:gd name="adj" fmla="val 28413"/>
              <a:gd name="vf" fmla="val 11547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4" name="Freeform 43">
            <a:extLst>
              <a:ext uri="{FF2B5EF4-FFF2-40B4-BE49-F238E27FC236}">
                <a16:creationId xmlns:a16="http://schemas.microsoft.com/office/drawing/2014/main" id="{6100186E-95B0-AB29-6F1D-DBFBAA566DB2}"/>
              </a:ext>
            </a:extLst>
          </p:cNvPr>
          <p:cNvSpPr/>
          <p:nvPr userDrawn="1"/>
        </p:nvSpPr>
        <p:spPr>
          <a:xfrm>
            <a:off x="3955762" y="5952136"/>
            <a:ext cx="1455521" cy="932559"/>
          </a:xfrm>
          <a:custGeom>
            <a:avLst/>
            <a:gdLst>
              <a:gd name="connsiteX0" fmla="*/ 359906 w 1455521"/>
              <a:gd name="connsiteY0" fmla="*/ 0 h 932559"/>
              <a:gd name="connsiteX1" fmla="*/ 1095615 w 1455521"/>
              <a:gd name="connsiteY1" fmla="*/ 0 h 932559"/>
              <a:gd name="connsiteX2" fmla="*/ 1455521 w 1455521"/>
              <a:gd name="connsiteY2" fmla="*/ 633348 h 932559"/>
              <a:gd name="connsiteX3" fmla="*/ 1285492 w 1455521"/>
              <a:gd name="connsiteY3" fmla="*/ 932559 h 932559"/>
              <a:gd name="connsiteX4" fmla="*/ 170030 w 1455521"/>
              <a:gd name="connsiteY4" fmla="*/ 932559 h 932559"/>
              <a:gd name="connsiteX5" fmla="*/ 0 w 1455521"/>
              <a:gd name="connsiteY5" fmla="*/ 633348 h 932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32559">
                <a:moveTo>
                  <a:pt x="359906" y="0"/>
                </a:moveTo>
                <a:lnTo>
                  <a:pt x="1095615" y="0"/>
                </a:lnTo>
                <a:lnTo>
                  <a:pt x="1455521" y="633348"/>
                </a:lnTo>
                <a:lnTo>
                  <a:pt x="1285492" y="932559"/>
                </a:lnTo>
                <a:lnTo>
                  <a:pt x="170030" y="932559"/>
                </a:lnTo>
                <a:lnTo>
                  <a:pt x="0" y="633348"/>
                </a:lnTo>
                <a:close/>
              </a:path>
            </a:pathLst>
          </a:cu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Hexagon 27">
            <a:extLst>
              <a:ext uri="{FF2B5EF4-FFF2-40B4-BE49-F238E27FC236}">
                <a16:creationId xmlns:a16="http://schemas.microsoft.com/office/drawing/2014/main" id="{5275D449-7441-440B-8584-96D25256F24D}"/>
              </a:ext>
            </a:extLst>
          </p:cNvPr>
          <p:cNvSpPr/>
          <p:nvPr userDrawn="1"/>
        </p:nvSpPr>
        <p:spPr>
          <a:xfrm>
            <a:off x="2783996" y="5245443"/>
            <a:ext cx="1455521" cy="1266696"/>
          </a:xfrm>
          <a:prstGeom prst="hexagon">
            <a:avLst>
              <a:gd name="adj" fmla="val 28413"/>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 name="Hexagon 21">
            <a:extLst>
              <a:ext uri="{FF2B5EF4-FFF2-40B4-BE49-F238E27FC236}">
                <a16:creationId xmlns:a16="http://schemas.microsoft.com/office/drawing/2014/main" id="{AA088CB3-68C2-8BF7-640B-511D7AD708D4}"/>
              </a:ext>
            </a:extLst>
          </p:cNvPr>
          <p:cNvSpPr/>
          <p:nvPr userDrawn="1"/>
        </p:nvSpPr>
        <p:spPr>
          <a:xfrm>
            <a:off x="2757266" y="2493385"/>
            <a:ext cx="1467568" cy="1305975"/>
          </a:xfrm>
          <a:prstGeom prst="hexagon">
            <a:avLst>
              <a:gd name="adj" fmla="val 28413"/>
              <a:gd name="vf" fmla="val 115470"/>
            </a:avLst>
          </a:prstGeom>
          <a:noFill/>
          <a:ln w="19050">
            <a:solidFill>
              <a:srgbClr val="D84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5" name="Hexagon 28">
            <a:extLst>
              <a:ext uri="{FF2B5EF4-FFF2-40B4-BE49-F238E27FC236}">
                <a16:creationId xmlns:a16="http://schemas.microsoft.com/office/drawing/2014/main" id="{94CFCD79-F5CD-4175-96DE-1AC2E1999DB6}"/>
              </a:ext>
            </a:extLst>
          </p:cNvPr>
          <p:cNvSpPr/>
          <p:nvPr userDrawn="1"/>
        </p:nvSpPr>
        <p:spPr>
          <a:xfrm>
            <a:off x="2767144" y="3880620"/>
            <a:ext cx="1455521" cy="1266696"/>
          </a:xfrm>
          <a:prstGeom prst="hexagon">
            <a:avLst>
              <a:gd name="adj" fmla="val 28413"/>
              <a:gd name="vf" fmla="val 11547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3" name="Freeform 42">
            <a:extLst>
              <a:ext uri="{FF2B5EF4-FFF2-40B4-BE49-F238E27FC236}">
                <a16:creationId xmlns:a16="http://schemas.microsoft.com/office/drawing/2014/main" id="{C8667104-E096-23C3-4C2C-5277C2AF5C57}"/>
              </a:ext>
            </a:extLst>
          </p:cNvPr>
          <p:cNvSpPr/>
          <p:nvPr userDrawn="1"/>
        </p:nvSpPr>
        <p:spPr>
          <a:xfrm>
            <a:off x="3702" y="448131"/>
            <a:ext cx="678871" cy="1266696"/>
          </a:xfrm>
          <a:custGeom>
            <a:avLst/>
            <a:gdLst>
              <a:gd name="connsiteX0" fmla="*/ 0 w 678871"/>
              <a:gd name="connsiteY0" fmla="*/ 0 h 1266696"/>
              <a:gd name="connsiteX1" fmla="*/ 318965 w 678871"/>
              <a:gd name="connsiteY1" fmla="*/ 0 h 1266696"/>
              <a:gd name="connsiteX2" fmla="*/ 678871 w 678871"/>
              <a:gd name="connsiteY2" fmla="*/ 633348 h 1266696"/>
              <a:gd name="connsiteX3" fmla="*/ 318965 w 678871"/>
              <a:gd name="connsiteY3" fmla="*/ 1266696 h 1266696"/>
              <a:gd name="connsiteX4" fmla="*/ 0 w 678871"/>
              <a:gd name="connsiteY4" fmla="*/ 1266696 h 1266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871" h="1266696">
                <a:moveTo>
                  <a:pt x="0" y="0"/>
                </a:moveTo>
                <a:lnTo>
                  <a:pt x="318965" y="0"/>
                </a:lnTo>
                <a:lnTo>
                  <a:pt x="678871" y="633348"/>
                </a:lnTo>
                <a:lnTo>
                  <a:pt x="318965" y="1266696"/>
                </a:lnTo>
                <a:lnTo>
                  <a:pt x="0" y="1266696"/>
                </a:lnTo>
                <a:close/>
              </a:path>
            </a:pathLst>
          </a:cu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Hexagon 31">
            <a:extLst>
              <a:ext uri="{FF2B5EF4-FFF2-40B4-BE49-F238E27FC236}">
                <a16:creationId xmlns:a16="http://schemas.microsoft.com/office/drawing/2014/main" id="{61BB4AB0-7C5C-4697-A25B-0AFD8754AB52}"/>
              </a:ext>
            </a:extLst>
          </p:cNvPr>
          <p:cNvSpPr/>
          <p:nvPr userDrawn="1"/>
        </p:nvSpPr>
        <p:spPr>
          <a:xfrm>
            <a:off x="1580353" y="3182793"/>
            <a:ext cx="1455521" cy="1266696"/>
          </a:xfrm>
          <a:prstGeom prst="hexagon">
            <a:avLst>
              <a:gd name="adj" fmla="val 28413"/>
              <a:gd name="vf" fmla="val 11547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7" name="Hexagon 28">
            <a:extLst>
              <a:ext uri="{FF2B5EF4-FFF2-40B4-BE49-F238E27FC236}">
                <a16:creationId xmlns:a16="http://schemas.microsoft.com/office/drawing/2014/main" id="{E4EF439B-1CC3-CA39-B62A-E54F83ED70D2}"/>
              </a:ext>
            </a:extLst>
          </p:cNvPr>
          <p:cNvSpPr/>
          <p:nvPr userDrawn="1"/>
        </p:nvSpPr>
        <p:spPr>
          <a:xfrm>
            <a:off x="396269" y="2511644"/>
            <a:ext cx="1455521" cy="1266696"/>
          </a:xfrm>
          <a:prstGeom prst="hexagon">
            <a:avLst>
              <a:gd name="adj" fmla="val 28413"/>
              <a:gd name="vf" fmla="val 11547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6" name="Freeform 45">
            <a:extLst>
              <a:ext uri="{FF2B5EF4-FFF2-40B4-BE49-F238E27FC236}">
                <a16:creationId xmlns:a16="http://schemas.microsoft.com/office/drawing/2014/main" id="{2363FF00-E570-D743-258E-E9FEF4F02A08}"/>
              </a:ext>
            </a:extLst>
          </p:cNvPr>
          <p:cNvSpPr/>
          <p:nvPr userDrawn="1"/>
        </p:nvSpPr>
        <p:spPr>
          <a:xfrm>
            <a:off x="6334981" y="5962237"/>
            <a:ext cx="1455521" cy="901561"/>
          </a:xfrm>
          <a:custGeom>
            <a:avLst/>
            <a:gdLst>
              <a:gd name="connsiteX0" fmla="*/ 359906 w 1455521"/>
              <a:gd name="connsiteY0" fmla="*/ 0 h 901561"/>
              <a:gd name="connsiteX1" fmla="*/ 1095615 w 1455521"/>
              <a:gd name="connsiteY1" fmla="*/ 0 h 901561"/>
              <a:gd name="connsiteX2" fmla="*/ 1455521 w 1455521"/>
              <a:gd name="connsiteY2" fmla="*/ 633348 h 901561"/>
              <a:gd name="connsiteX3" fmla="*/ 1303107 w 1455521"/>
              <a:gd name="connsiteY3" fmla="*/ 901561 h 901561"/>
              <a:gd name="connsiteX4" fmla="*/ 152415 w 1455521"/>
              <a:gd name="connsiteY4" fmla="*/ 901561 h 901561"/>
              <a:gd name="connsiteX5" fmla="*/ 0 w 1455521"/>
              <a:gd name="connsiteY5" fmla="*/ 633348 h 90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01561">
                <a:moveTo>
                  <a:pt x="359906" y="0"/>
                </a:moveTo>
                <a:lnTo>
                  <a:pt x="1095615" y="0"/>
                </a:lnTo>
                <a:lnTo>
                  <a:pt x="1455521" y="633348"/>
                </a:lnTo>
                <a:lnTo>
                  <a:pt x="1303107" y="901561"/>
                </a:lnTo>
                <a:lnTo>
                  <a:pt x="152415" y="901561"/>
                </a:lnTo>
                <a:lnTo>
                  <a:pt x="0" y="633348"/>
                </a:lnTo>
                <a:close/>
              </a:path>
            </a:pathLst>
          </a:custGeom>
          <a:noFill/>
          <a:ln w="19050">
            <a:solidFill>
              <a:srgbClr val="9843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Hexagon 21">
            <a:extLst>
              <a:ext uri="{FF2B5EF4-FFF2-40B4-BE49-F238E27FC236}">
                <a16:creationId xmlns:a16="http://schemas.microsoft.com/office/drawing/2014/main" id="{A38FF139-88E9-67A9-6010-4EDFB851076B}"/>
              </a:ext>
            </a:extLst>
          </p:cNvPr>
          <p:cNvSpPr/>
          <p:nvPr userDrawn="1"/>
        </p:nvSpPr>
        <p:spPr>
          <a:xfrm>
            <a:off x="5150156" y="5261378"/>
            <a:ext cx="1455521" cy="1266696"/>
          </a:xfrm>
          <a:prstGeom prst="hexagon">
            <a:avLst>
              <a:gd name="adj" fmla="val 28413"/>
              <a:gd name="vf" fmla="val 115470"/>
            </a:avLst>
          </a:pr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Hexagon 21">
            <a:extLst>
              <a:ext uri="{FF2B5EF4-FFF2-40B4-BE49-F238E27FC236}">
                <a16:creationId xmlns:a16="http://schemas.microsoft.com/office/drawing/2014/main" id="{99956147-4454-5EA6-FC9C-94C08EE35F28}"/>
              </a:ext>
            </a:extLst>
          </p:cNvPr>
          <p:cNvSpPr/>
          <p:nvPr userDrawn="1"/>
        </p:nvSpPr>
        <p:spPr>
          <a:xfrm>
            <a:off x="3948599" y="3206642"/>
            <a:ext cx="1455521" cy="1266696"/>
          </a:xfrm>
          <a:prstGeom prst="hexagon">
            <a:avLst>
              <a:gd name="adj" fmla="val 28413"/>
              <a:gd name="vf" fmla="val 1154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2" name="Title 1">
            <a:extLst>
              <a:ext uri="{FF2B5EF4-FFF2-40B4-BE49-F238E27FC236}">
                <a16:creationId xmlns:a16="http://schemas.microsoft.com/office/drawing/2014/main" id="{4722C9EB-D452-B3DF-5219-160F48DE789C}"/>
              </a:ext>
            </a:extLst>
          </p:cNvPr>
          <p:cNvSpPr>
            <a:spLocks noGrp="1"/>
          </p:cNvSpPr>
          <p:nvPr>
            <p:ph type="title"/>
          </p:nvPr>
        </p:nvSpPr>
        <p:spPr>
          <a:xfrm>
            <a:off x="6035040" y="731520"/>
            <a:ext cx="5394960" cy="2103120"/>
          </a:xfrm>
        </p:spPr>
        <p:txBody>
          <a:bodyPr anchor="b">
            <a:normAutofit/>
          </a:bodyPr>
          <a:lstStyle/>
          <a:p>
            <a:r>
              <a:rPr lang="en-US"/>
              <a:t>Click to edit Master title style</a:t>
            </a:r>
            <a:endParaRPr lang="en-US" dirty="0"/>
          </a:p>
        </p:txBody>
      </p:sp>
      <p:sp>
        <p:nvSpPr>
          <p:cNvPr id="21" name="Content Placeholder 47" descr="Click icon to add picture">
            <a:extLst>
              <a:ext uri="{FF2B5EF4-FFF2-40B4-BE49-F238E27FC236}">
                <a16:creationId xmlns:a16="http://schemas.microsoft.com/office/drawing/2014/main" id="{B7E46D91-6194-E279-CAE3-425E21FD4A83}"/>
              </a:ext>
            </a:extLst>
          </p:cNvPr>
          <p:cNvSpPr>
            <a:spLocks noGrp="1"/>
          </p:cNvSpPr>
          <p:nvPr>
            <p:ph type="body" sz="quarter" idx="27"/>
          </p:nvPr>
        </p:nvSpPr>
        <p:spPr>
          <a:xfrm>
            <a:off x="6035040" y="3108960"/>
            <a:ext cx="5394960" cy="1879791"/>
          </a:xfrm>
          <a:prstGeom prst="rect">
            <a:avLst/>
          </a:prstGeom>
        </p:spPr>
        <p:txBody>
          <a:bodyPr anchor="t">
            <a:normAutofit/>
          </a:bodyPr>
          <a:lstStyle>
            <a:lvl1pPr marL="0" indent="0" algn="l">
              <a:lnSpc>
                <a:spcPct val="100000"/>
              </a:lnSpc>
              <a:buNone/>
              <a:defRPr sz="1800" b="0">
                <a:solidFill>
                  <a:schemeClr val="bg1"/>
                </a:solidFill>
              </a:defRPr>
            </a:lvl1pPr>
            <a:lvl2pPr>
              <a:defRPr sz="1000"/>
            </a:lvl2pPr>
            <a:lvl3pPr>
              <a:defRPr sz="900"/>
            </a:lvl3pPr>
            <a:lvl4pPr>
              <a:defRPr sz="800"/>
            </a:lvl4pPr>
            <a:lvl5pPr>
              <a:defRPr sz="800"/>
            </a:lvl5pPr>
          </a:lstStyle>
          <a:p>
            <a:pPr lvl="0"/>
            <a:r>
              <a:rPr lang="en-US" altLang="zh-CN"/>
              <a:t>Click to edit Master text styles</a:t>
            </a:r>
          </a:p>
        </p:txBody>
      </p:sp>
      <p:sp>
        <p:nvSpPr>
          <p:cNvPr id="40" name="Freeform 39">
            <a:extLst>
              <a:ext uri="{FF2B5EF4-FFF2-40B4-BE49-F238E27FC236}">
                <a16:creationId xmlns:a16="http://schemas.microsoft.com/office/drawing/2014/main" id="{E3C8467A-0A34-2A65-92FE-F12F6A3D84A6}"/>
              </a:ext>
            </a:extLst>
          </p:cNvPr>
          <p:cNvSpPr/>
          <p:nvPr userDrawn="1"/>
        </p:nvSpPr>
        <p:spPr>
          <a:xfrm>
            <a:off x="-6538" y="1815084"/>
            <a:ext cx="697438" cy="1266696"/>
          </a:xfrm>
          <a:custGeom>
            <a:avLst/>
            <a:gdLst>
              <a:gd name="connsiteX0" fmla="*/ 0 w 732607"/>
              <a:gd name="connsiteY0" fmla="*/ 0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0" fmla="*/ 43961 w 732607"/>
              <a:gd name="connsiteY0" fmla="*/ 8793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5" fmla="*/ 43961 w 732607"/>
              <a:gd name="connsiteY5" fmla="*/ 8793 h 1266696"/>
              <a:gd name="connsiteX0" fmla="*/ 8792 w 697438"/>
              <a:gd name="connsiteY0" fmla="*/ 8793 h 1266696"/>
              <a:gd name="connsiteX1" fmla="*/ 337532 w 697438"/>
              <a:gd name="connsiteY1" fmla="*/ 0 h 1266696"/>
              <a:gd name="connsiteX2" fmla="*/ 697438 w 697438"/>
              <a:gd name="connsiteY2" fmla="*/ 633348 h 1266696"/>
              <a:gd name="connsiteX3" fmla="*/ 337532 w 697438"/>
              <a:gd name="connsiteY3" fmla="*/ 1266696 h 1266696"/>
              <a:gd name="connsiteX4" fmla="*/ 0 w 697438"/>
              <a:gd name="connsiteY4" fmla="*/ 1266696 h 1266696"/>
              <a:gd name="connsiteX5" fmla="*/ 8792 w 697438"/>
              <a:gd name="connsiteY5" fmla="*/ 8793 h 12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438" h="1266696">
                <a:moveTo>
                  <a:pt x="8792" y="8793"/>
                </a:moveTo>
                <a:lnTo>
                  <a:pt x="337532" y="0"/>
                </a:lnTo>
                <a:lnTo>
                  <a:pt x="697438" y="633348"/>
                </a:lnTo>
                <a:lnTo>
                  <a:pt x="337532" y="1266696"/>
                </a:lnTo>
                <a:lnTo>
                  <a:pt x="0" y="1266696"/>
                </a:lnTo>
                <a:cubicBezTo>
                  <a:pt x="0" y="844464"/>
                  <a:pt x="8792" y="431025"/>
                  <a:pt x="8792" y="8793"/>
                </a:cubicBezTo>
                <a:close/>
              </a:path>
            </a:pathLst>
          </a:custGeom>
          <a:no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147334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5518B595-5A04-0768-52B1-73F11E4754EA}"/>
              </a:ext>
            </a:extLst>
          </p:cNvPr>
          <p:cNvSpPr>
            <a:spLocks noGrp="1"/>
          </p:cNvSpPr>
          <p:nvPr>
            <p:ph type="title"/>
          </p:nvPr>
        </p:nvSpPr>
        <p:spPr>
          <a:xfrm>
            <a:off x="914400" y="3429000"/>
            <a:ext cx="4206240" cy="2377440"/>
          </a:xfrm>
        </p:spPr>
        <p:txBody>
          <a:bodyPr anchor="t">
            <a:noAutofit/>
          </a:bodyPr>
          <a:lstStyle>
            <a:lvl1pPr>
              <a:defRPr sz="3600"/>
            </a:lvl1pPr>
          </a:lstStyle>
          <a:p>
            <a:r>
              <a:rPr lang="en-US" noProof="0"/>
              <a:t>Click to edit Master title style</a:t>
            </a:r>
            <a:endParaRPr lang="en-US" noProof="0" dirty="0"/>
          </a:p>
        </p:txBody>
      </p:sp>
      <p:sp>
        <p:nvSpPr>
          <p:cNvPr id="6" name="Content Placeholder 4">
            <a:extLst>
              <a:ext uri="{FF2B5EF4-FFF2-40B4-BE49-F238E27FC236}">
                <a16:creationId xmlns:a16="http://schemas.microsoft.com/office/drawing/2014/main" id="{73CCCCFD-E0FE-BDB7-CF9D-FCA345E6BA55}"/>
              </a:ext>
            </a:extLst>
          </p:cNvPr>
          <p:cNvSpPr>
            <a:spLocks noGrp="1"/>
          </p:cNvSpPr>
          <p:nvPr>
            <p:ph sz="quarter" idx="35"/>
          </p:nvPr>
        </p:nvSpPr>
        <p:spPr>
          <a:xfrm>
            <a:off x="5394325" y="3429000"/>
            <a:ext cx="3475038" cy="2378075"/>
          </a:xfrm>
        </p:spPr>
        <p:txBody>
          <a:bodyPr anchor="ctr"/>
          <a:lstStyle>
            <a:lvl1pPr marL="347472">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Shape 4">
            <a:extLst>
              <a:ext uri="{FF2B5EF4-FFF2-40B4-BE49-F238E27FC236}">
                <a16:creationId xmlns:a16="http://schemas.microsoft.com/office/drawing/2014/main" id="{AE722AFD-22D7-4BD8-B055-3867C3800E16}"/>
              </a:ext>
            </a:extLst>
          </p:cNvPr>
          <p:cNvSpPr/>
          <p:nvPr userDrawn="1"/>
        </p:nvSpPr>
        <p:spPr>
          <a:xfrm>
            <a:off x="6282845" y="525294"/>
            <a:ext cx="1913128" cy="214008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13" name="Freeform: Shape 12">
            <a:extLst>
              <a:ext uri="{FF2B5EF4-FFF2-40B4-BE49-F238E27FC236}">
                <a16:creationId xmlns:a16="http://schemas.microsoft.com/office/drawing/2014/main" id="{5D0355E4-3980-42A9-9376-74163520D39D}"/>
              </a:ext>
            </a:extLst>
          </p:cNvPr>
          <p:cNvSpPr/>
          <p:nvPr userDrawn="1"/>
        </p:nvSpPr>
        <p:spPr>
          <a:xfrm>
            <a:off x="8375472" y="496110"/>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16" name="Freeform: Shape 15">
            <a:extLst>
              <a:ext uri="{FF2B5EF4-FFF2-40B4-BE49-F238E27FC236}">
                <a16:creationId xmlns:a16="http://schemas.microsoft.com/office/drawing/2014/main" id="{B9D430ED-A815-4274-966C-8192C4230569}"/>
              </a:ext>
            </a:extLst>
          </p:cNvPr>
          <p:cNvSpPr/>
          <p:nvPr userDrawn="1"/>
        </p:nvSpPr>
        <p:spPr>
          <a:xfrm>
            <a:off x="9403474" y="2310314"/>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29" name="Freeform 28">
            <a:extLst>
              <a:ext uri="{FF2B5EF4-FFF2-40B4-BE49-F238E27FC236}">
                <a16:creationId xmlns:a16="http://schemas.microsoft.com/office/drawing/2014/main" id="{0B88ADED-0863-78D3-7710-E131932E965F}"/>
              </a:ext>
            </a:extLst>
          </p:cNvPr>
          <p:cNvSpPr/>
          <p:nvPr userDrawn="1"/>
        </p:nvSpPr>
        <p:spPr>
          <a:xfrm>
            <a:off x="10460480" y="505838"/>
            <a:ext cx="1731521" cy="2159541"/>
          </a:xfrm>
          <a:custGeom>
            <a:avLst/>
            <a:gdLst>
              <a:gd name="connsiteX0" fmla="*/ 953758 w 1731521"/>
              <a:gd name="connsiteY0" fmla="*/ 0 h 2159541"/>
              <a:gd name="connsiteX1" fmla="*/ 1731521 w 1731521"/>
              <a:gd name="connsiteY1" fmla="*/ 438909 h 2159541"/>
              <a:gd name="connsiteX2" fmla="*/ 1731521 w 1731521"/>
              <a:gd name="connsiteY2" fmla="*/ 1724628 h 2159541"/>
              <a:gd name="connsiteX3" fmla="*/ 956364 w 1731521"/>
              <a:gd name="connsiteY3" fmla="*/ 2159541 h 2159541"/>
              <a:gd name="connsiteX4" fmla="*/ 0 w 1731521"/>
              <a:gd name="connsiteY4" fmla="*/ 1623503 h 2159541"/>
              <a:gd name="connsiteX5" fmla="*/ 0 w 1731521"/>
              <a:gd name="connsiteY5" fmla="*/ 543733 h 215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521" h="2159541">
                <a:moveTo>
                  <a:pt x="953758" y="0"/>
                </a:moveTo>
                <a:lnTo>
                  <a:pt x="1731521" y="438909"/>
                </a:lnTo>
                <a:lnTo>
                  <a:pt x="1731521" y="1724628"/>
                </a:lnTo>
                <a:lnTo>
                  <a:pt x="956364" y="2159541"/>
                </a:lnTo>
                <a:lnTo>
                  <a:pt x="0" y="1623503"/>
                </a:lnTo>
                <a:lnTo>
                  <a:pt x="0" y="543733"/>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8" name="Freeform 27">
            <a:extLst>
              <a:ext uri="{FF2B5EF4-FFF2-40B4-BE49-F238E27FC236}">
                <a16:creationId xmlns:a16="http://schemas.microsoft.com/office/drawing/2014/main" id="{32435EB1-8BEE-9EEE-D9E4-E53D56B7E09C}"/>
              </a:ext>
            </a:extLst>
          </p:cNvPr>
          <p:cNvSpPr/>
          <p:nvPr userDrawn="1"/>
        </p:nvSpPr>
        <p:spPr>
          <a:xfrm>
            <a:off x="11498097" y="2436654"/>
            <a:ext cx="698022" cy="1868948"/>
          </a:xfrm>
          <a:custGeom>
            <a:avLst/>
            <a:gdLst>
              <a:gd name="connsiteX0" fmla="*/ 698022 w 698022"/>
              <a:gd name="connsiteY0" fmla="*/ 0 h 1868948"/>
              <a:gd name="connsiteX1" fmla="*/ 698022 w 698022"/>
              <a:gd name="connsiteY1" fmla="*/ 1868948 h 1868948"/>
              <a:gd name="connsiteX2" fmla="*/ 0 w 698022"/>
              <a:gd name="connsiteY2" fmla="*/ 1477709 h 1868948"/>
              <a:gd name="connsiteX3" fmla="*/ 0 w 698022"/>
              <a:gd name="connsiteY3" fmla="*/ 397939 h 1868948"/>
            </a:gdLst>
            <a:ahLst/>
            <a:cxnLst>
              <a:cxn ang="0">
                <a:pos x="connsiteX0" y="connsiteY0"/>
              </a:cxn>
              <a:cxn ang="0">
                <a:pos x="connsiteX1" y="connsiteY1"/>
              </a:cxn>
              <a:cxn ang="0">
                <a:pos x="connsiteX2" y="connsiteY2"/>
              </a:cxn>
              <a:cxn ang="0">
                <a:pos x="connsiteX3" y="connsiteY3"/>
              </a:cxn>
            </a:cxnLst>
            <a:rect l="l" t="t" r="r" b="b"/>
            <a:pathLst>
              <a:path w="698022" h="1868948">
                <a:moveTo>
                  <a:pt x="698022" y="0"/>
                </a:moveTo>
                <a:lnTo>
                  <a:pt x="698022" y="1868948"/>
                </a:lnTo>
                <a:lnTo>
                  <a:pt x="0" y="1477709"/>
                </a:lnTo>
                <a:lnTo>
                  <a:pt x="0" y="397939"/>
                </a:lnTo>
                <a:close/>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29">
            <a:extLst>
              <a:ext uri="{FF2B5EF4-FFF2-40B4-BE49-F238E27FC236}">
                <a16:creationId xmlns:a16="http://schemas.microsoft.com/office/drawing/2014/main" id="{2692688E-3654-181E-6244-F2CED7612746}"/>
              </a:ext>
            </a:extLst>
          </p:cNvPr>
          <p:cNvSpPr/>
          <p:nvPr userDrawn="1"/>
        </p:nvSpPr>
        <p:spPr>
          <a:xfrm>
            <a:off x="10460480" y="4114794"/>
            <a:ext cx="1731521" cy="2159541"/>
          </a:xfrm>
          <a:custGeom>
            <a:avLst/>
            <a:gdLst>
              <a:gd name="connsiteX0" fmla="*/ 953758 w 1731521"/>
              <a:gd name="connsiteY0" fmla="*/ 0 h 2159541"/>
              <a:gd name="connsiteX1" fmla="*/ 1731521 w 1731521"/>
              <a:gd name="connsiteY1" fmla="*/ 438909 h 2159541"/>
              <a:gd name="connsiteX2" fmla="*/ 1731521 w 1731521"/>
              <a:gd name="connsiteY2" fmla="*/ 1724629 h 2159541"/>
              <a:gd name="connsiteX3" fmla="*/ 956364 w 1731521"/>
              <a:gd name="connsiteY3" fmla="*/ 2159541 h 2159541"/>
              <a:gd name="connsiteX4" fmla="*/ 0 w 1731521"/>
              <a:gd name="connsiteY4" fmla="*/ 1623503 h 2159541"/>
              <a:gd name="connsiteX5" fmla="*/ 0 w 1731521"/>
              <a:gd name="connsiteY5" fmla="*/ 543733 h 215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521" h="2159541">
                <a:moveTo>
                  <a:pt x="953758" y="0"/>
                </a:moveTo>
                <a:lnTo>
                  <a:pt x="1731521" y="438909"/>
                </a:lnTo>
                <a:lnTo>
                  <a:pt x="1731521" y="1724629"/>
                </a:lnTo>
                <a:lnTo>
                  <a:pt x="956364" y="2159541"/>
                </a:lnTo>
                <a:lnTo>
                  <a:pt x="0" y="1623503"/>
                </a:lnTo>
                <a:lnTo>
                  <a:pt x="0" y="543733"/>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 name="Footer Placeholder 1">
            <a:extLst>
              <a:ext uri="{FF2B5EF4-FFF2-40B4-BE49-F238E27FC236}">
                <a16:creationId xmlns:a16="http://schemas.microsoft.com/office/drawing/2014/main" id="{D6B1A7E0-D0BF-7FCA-D296-94BFC0D611C5}"/>
              </a:ext>
            </a:extLst>
          </p:cNvPr>
          <p:cNvSpPr>
            <a:spLocks noGrp="1"/>
          </p:cNvSpPr>
          <p:nvPr>
            <p:ph type="ftr" sz="quarter" idx="33"/>
          </p:nvPr>
        </p:nvSpPr>
        <p:spPr/>
        <p:txBody>
          <a:bodyPr/>
          <a:lstStyle/>
          <a:p>
            <a:endParaRPr lang="en-US" noProof="0" dirty="0"/>
          </a:p>
        </p:txBody>
      </p:sp>
      <p:sp>
        <p:nvSpPr>
          <p:cNvPr id="3" name="Slide Number Placeholder 2">
            <a:extLst>
              <a:ext uri="{FF2B5EF4-FFF2-40B4-BE49-F238E27FC236}">
                <a16:creationId xmlns:a16="http://schemas.microsoft.com/office/drawing/2014/main" id="{FCAC10D1-DF42-8734-0793-84312B963E62}"/>
              </a:ext>
            </a:extLst>
          </p:cNvPr>
          <p:cNvSpPr>
            <a:spLocks noGrp="1"/>
          </p:cNvSpPr>
          <p:nvPr>
            <p:ph type="sldNum" sz="quarter" idx="34"/>
          </p:nvPr>
        </p:nvSpPr>
        <p:spPr/>
        <p:txBody>
          <a:bodyPr/>
          <a:lstStyle/>
          <a:p>
            <a:fld id="{47FEACEE-25B4-4A2D-B147-27296E36371D}" type="slidenum">
              <a:rPr lang="en-US" altLang="zh-CN" noProof="0" smtClean="0"/>
              <a:pPr/>
              <a:t>‹#›</a:t>
            </a:fld>
            <a:endParaRPr lang="en-US" altLang="zh-CN" noProof="0" dirty="0"/>
          </a:p>
        </p:txBody>
      </p:sp>
      <p:sp>
        <p:nvSpPr>
          <p:cNvPr id="8" name="Freeform 7">
            <a:extLst>
              <a:ext uri="{FF2B5EF4-FFF2-40B4-BE49-F238E27FC236}">
                <a16:creationId xmlns:a16="http://schemas.microsoft.com/office/drawing/2014/main" id="{24C8F37E-3F74-F3FA-C9D8-7083DF2BBECC}"/>
              </a:ext>
            </a:extLst>
          </p:cNvPr>
          <p:cNvSpPr/>
          <p:nvPr userDrawn="1"/>
        </p:nvSpPr>
        <p:spPr>
          <a:xfrm>
            <a:off x="7325349" y="0"/>
            <a:ext cx="1911968" cy="866964"/>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FB905CE6-1C2F-E053-4D14-6B86F4EFDC10}"/>
              </a:ext>
            </a:extLst>
          </p:cNvPr>
          <p:cNvSpPr/>
          <p:nvPr userDrawn="1"/>
        </p:nvSpPr>
        <p:spPr>
          <a:xfrm>
            <a:off x="9416816" y="0"/>
            <a:ext cx="1911968" cy="866964"/>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12">
            <a:extLst>
              <a:ext uri="{FF2B5EF4-FFF2-40B4-BE49-F238E27FC236}">
                <a16:creationId xmlns:a16="http://schemas.microsoft.com/office/drawing/2014/main" id="{0B2D3BF4-495E-23C2-9911-15BC9E0D8EA7}"/>
              </a:ext>
            </a:extLst>
          </p:cNvPr>
          <p:cNvSpPr/>
          <p:nvPr userDrawn="1"/>
        </p:nvSpPr>
        <p:spPr>
          <a:xfrm>
            <a:off x="1571157" y="505838"/>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18" name="Freeform 17">
            <a:extLst>
              <a:ext uri="{FF2B5EF4-FFF2-40B4-BE49-F238E27FC236}">
                <a16:creationId xmlns:a16="http://schemas.microsoft.com/office/drawing/2014/main" id="{62629C19-89EB-BC19-9230-7F7675E16EFF}"/>
              </a:ext>
            </a:extLst>
          </p:cNvPr>
          <p:cNvSpPr/>
          <p:nvPr userDrawn="1"/>
        </p:nvSpPr>
        <p:spPr>
          <a:xfrm>
            <a:off x="521034" y="0"/>
            <a:ext cx="1911968" cy="866964"/>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solidFill>
            <a:schemeClr val="accent2"/>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143481105"/>
      </p:ext>
    </p:extLst>
  </p:cSld>
  <p:clrMapOvr>
    <a:masterClrMapping/>
  </p:clrMapOvr>
  <p:extLst>
    <p:ext uri="{DCECCB84-F9BA-43D5-87BE-67443E8EF086}">
      <p15:sldGuideLst xmlns:p15="http://schemas.microsoft.com/office/powerpoint/2012/main">
        <p15:guide id="1" orient="horz" pos="528">
          <p15:clr>
            <a:srgbClr val="FBAE40"/>
          </p15:clr>
        </p15:guide>
        <p15:guide id="2"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6"/>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C2501B-DEA6-190E-3633-E32F635B7CE1}"/>
              </a:ext>
            </a:extLst>
          </p:cNvPr>
          <p:cNvSpPr>
            <a:spLocks noGrp="1"/>
          </p:cNvSpPr>
          <p:nvPr>
            <p:ph type="title"/>
          </p:nvPr>
        </p:nvSpPr>
        <p:spPr>
          <a:xfrm>
            <a:off x="5998464" y="731520"/>
            <a:ext cx="5029200" cy="3291840"/>
          </a:xfrm>
        </p:spPr>
        <p:txBody>
          <a:bodyPr anchor="b">
            <a:normAutofit/>
          </a:bodyPr>
          <a:lstStyle/>
          <a:p>
            <a:r>
              <a:rPr lang="en-US" noProof="0"/>
              <a:t>Click to edit Master title style</a:t>
            </a:r>
            <a:endParaRPr lang="en-US" noProof="0" dirty="0"/>
          </a:p>
        </p:txBody>
      </p:sp>
      <p:sp>
        <p:nvSpPr>
          <p:cNvPr id="27" name="Content placeholder 47" descr="Click icon to add picture">
            <a:extLst>
              <a:ext uri="{FF2B5EF4-FFF2-40B4-BE49-F238E27FC236}">
                <a16:creationId xmlns:a16="http://schemas.microsoft.com/office/drawing/2014/main" id="{EA8265B5-83C5-4AE9-88AB-3F2443B57F00}"/>
              </a:ext>
            </a:extLst>
          </p:cNvPr>
          <p:cNvSpPr>
            <a:spLocks noGrp="1"/>
          </p:cNvSpPr>
          <p:nvPr>
            <p:ph type="body" sz="quarter" idx="28"/>
          </p:nvPr>
        </p:nvSpPr>
        <p:spPr>
          <a:xfrm>
            <a:off x="6117336" y="4172084"/>
            <a:ext cx="4910328" cy="1005840"/>
          </a:xfrm>
          <a:prstGeom prst="rect">
            <a:avLst/>
          </a:prstGeom>
        </p:spPr>
        <p:txBody>
          <a:bodyPr>
            <a:normAutofit/>
          </a:bodyPr>
          <a:lstStyle>
            <a:lvl1pPr marL="0" indent="0">
              <a:lnSpc>
                <a:spcPct val="100000"/>
              </a:lnSpc>
              <a:buNone/>
              <a:defRPr sz="1800" b="0">
                <a:solidFill>
                  <a:schemeClr val="bg1"/>
                </a:solidFill>
              </a:defRPr>
            </a:lvl1pPr>
            <a:lvl2pPr>
              <a:defRPr sz="1000"/>
            </a:lvl2pPr>
            <a:lvl3pPr>
              <a:defRPr sz="900"/>
            </a:lvl3pPr>
            <a:lvl4pPr>
              <a:defRPr sz="800"/>
            </a:lvl4pPr>
            <a:lvl5pPr>
              <a:defRPr sz="800"/>
            </a:lvl5pPr>
          </a:lstStyle>
          <a:p>
            <a:pPr lvl="0"/>
            <a:r>
              <a:rPr lang="en-US" altLang="zh-CN" noProof="0"/>
              <a:t>Click to edit Master text styles</a:t>
            </a:r>
          </a:p>
        </p:txBody>
      </p:sp>
      <p:sp>
        <p:nvSpPr>
          <p:cNvPr id="2" name="Freeform: Shape 5">
            <a:extLst>
              <a:ext uri="{FF2B5EF4-FFF2-40B4-BE49-F238E27FC236}">
                <a16:creationId xmlns:a16="http://schemas.microsoft.com/office/drawing/2014/main" id="{B17C1EC9-3787-8D41-B5F1-BF16FD5C7ACB}"/>
              </a:ext>
            </a:extLst>
          </p:cNvPr>
          <p:cNvSpPr/>
          <p:nvPr userDrawn="1"/>
        </p:nvSpPr>
        <p:spPr>
          <a:xfrm>
            <a:off x="3843559" y="722518"/>
            <a:ext cx="1244907" cy="140525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4" name="Freeform: Shape 6">
            <a:extLst>
              <a:ext uri="{FF2B5EF4-FFF2-40B4-BE49-F238E27FC236}">
                <a16:creationId xmlns:a16="http://schemas.microsoft.com/office/drawing/2014/main" id="{E945D8B2-8BED-B43F-8D56-AB19D0D29970}"/>
              </a:ext>
            </a:extLst>
          </p:cNvPr>
          <p:cNvSpPr/>
          <p:nvPr userDrawn="1"/>
        </p:nvSpPr>
        <p:spPr>
          <a:xfrm>
            <a:off x="1223929" y="1436914"/>
            <a:ext cx="2857005" cy="326977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noProof="0" dirty="0"/>
          </a:p>
        </p:txBody>
      </p:sp>
      <p:sp>
        <p:nvSpPr>
          <p:cNvPr id="5" name="Freeform: Shape 7">
            <a:extLst>
              <a:ext uri="{FF2B5EF4-FFF2-40B4-BE49-F238E27FC236}">
                <a16:creationId xmlns:a16="http://schemas.microsoft.com/office/drawing/2014/main" id="{3853EA5E-735A-20F3-684A-C0AD030EC2D4}"/>
              </a:ext>
            </a:extLst>
          </p:cNvPr>
          <p:cNvSpPr/>
          <p:nvPr userDrawn="1"/>
        </p:nvSpPr>
        <p:spPr>
          <a:xfrm>
            <a:off x="758702" y="3457554"/>
            <a:ext cx="1208037" cy="138175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6" name="Freeform: Shape 11">
            <a:extLst>
              <a:ext uri="{FF2B5EF4-FFF2-40B4-BE49-F238E27FC236}">
                <a16:creationId xmlns:a16="http://schemas.microsoft.com/office/drawing/2014/main" id="{75DB4848-0824-8316-ED27-44DF37AD6F3D}"/>
              </a:ext>
            </a:extLst>
          </p:cNvPr>
          <p:cNvSpPr/>
          <p:nvPr userDrawn="1"/>
        </p:nvSpPr>
        <p:spPr>
          <a:xfrm>
            <a:off x="2917915" y="4662164"/>
            <a:ext cx="663381"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cxnSp>
        <p:nvCxnSpPr>
          <p:cNvPr id="7" name="Straight Connector 2">
            <a:extLst>
              <a:ext uri="{FF2B5EF4-FFF2-40B4-BE49-F238E27FC236}">
                <a16:creationId xmlns:a16="http://schemas.microsoft.com/office/drawing/2014/main" id="{8784B377-2FE4-4091-C29F-46938ECFA73E}"/>
              </a:ext>
            </a:extLst>
          </p:cNvPr>
          <p:cNvCxnSpPr/>
          <p:nvPr userDrawn="1"/>
        </p:nvCxnSpPr>
        <p:spPr>
          <a:xfrm>
            <a:off x="5998709" y="4172084"/>
            <a:ext cx="0" cy="760288"/>
          </a:xfrm>
          <a:prstGeom prst="line">
            <a:avLst/>
          </a:prstGeom>
          <a:noFill/>
          <a:ln w="19050" cap="flat" cmpd="sng" algn="ctr">
            <a:solidFill>
              <a:srgbClr val="D84400"/>
            </a:solidFill>
            <a:prstDash val="solid"/>
            <a:miter lim="800000"/>
          </a:ln>
          <a:effectLst/>
        </p:spPr>
      </p:cxnSp>
    </p:spTree>
    <p:extLst>
      <p:ext uri="{BB962C8B-B14F-4D97-AF65-F5344CB8AC3E}">
        <p14:creationId xmlns:p14="http://schemas.microsoft.com/office/powerpoint/2010/main" val="2612047778"/>
      </p:ext>
    </p:extLst>
  </p:cSld>
  <p:clrMapOvr>
    <a:masterClrMapping/>
  </p:clrMapOvr>
  <p:extLst>
    <p:ext uri="{DCECCB84-F9BA-43D5-87BE-67443E8EF086}">
      <p15:sldGuideLst xmlns:p15="http://schemas.microsoft.com/office/powerpoint/2012/main">
        <p15:guide id="1" pos="528">
          <p15:clr>
            <a:srgbClr val="FBAE40"/>
          </p15:clr>
        </p15:guide>
        <p15:guide id="2" orient="horz" pos="52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01">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E820F9CA-E84D-E159-524A-398712EC6AFE}"/>
              </a:ext>
            </a:extLst>
          </p:cNvPr>
          <p:cNvGrpSpPr/>
          <p:nvPr userDrawn="1"/>
        </p:nvGrpSpPr>
        <p:grpSpPr>
          <a:xfrm>
            <a:off x="879765" y="-10376"/>
            <a:ext cx="10794247" cy="1864808"/>
            <a:chOff x="879765" y="-10376"/>
            <a:chExt cx="10794247" cy="1864808"/>
          </a:xfrm>
        </p:grpSpPr>
        <p:sp>
          <p:nvSpPr>
            <p:cNvPr id="12" name="Freeform: Shape 12">
              <a:extLst>
                <a:ext uri="{FF2B5EF4-FFF2-40B4-BE49-F238E27FC236}">
                  <a16:creationId xmlns:a16="http://schemas.microsoft.com/office/drawing/2014/main" id="{7674207A-3643-0D40-E3B5-F11FCACBAA74}"/>
                </a:ext>
              </a:extLst>
            </p:cNvPr>
            <p:cNvSpPr/>
            <p:nvPr/>
          </p:nvSpPr>
          <p:spPr>
            <a:xfrm>
              <a:off x="8893126" y="351937"/>
              <a:ext cx="1331054" cy="150249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7" name="Freeform: Shape 12">
              <a:extLst>
                <a:ext uri="{FF2B5EF4-FFF2-40B4-BE49-F238E27FC236}">
                  <a16:creationId xmlns:a16="http://schemas.microsoft.com/office/drawing/2014/main" id="{9619B847-88FE-63C2-96AC-161C08F5934F}"/>
                </a:ext>
              </a:extLst>
            </p:cNvPr>
            <p:cNvSpPr/>
            <p:nvPr/>
          </p:nvSpPr>
          <p:spPr>
            <a:xfrm>
              <a:off x="5985740" y="345168"/>
              <a:ext cx="1331054" cy="150249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8" name="Freeform 6">
              <a:extLst>
                <a:ext uri="{FF2B5EF4-FFF2-40B4-BE49-F238E27FC236}">
                  <a16:creationId xmlns:a16="http://schemas.microsoft.com/office/drawing/2014/main" id="{228172F9-6711-D31B-2F7B-A4ECDEAB360C}"/>
                </a:ext>
              </a:extLst>
            </p:cNvPr>
            <p:cNvSpPr/>
            <p:nvPr/>
          </p:nvSpPr>
          <p:spPr>
            <a:xfrm>
              <a:off x="5255120" y="0"/>
              <a:ext cx="1330247" cy="603188"/>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solidFill>
              <a:schemeClr val="accent1">
                <a:lumMod val="60000"/>
                <a:lumOff val="4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7">
              <a:extLst>
                <a:ext uri="{FF2B5EF4-FFF2-40B4-BE49-F238E27FC236}">
                  <a16:creationId xmlns:a16="http://schemas.microsoft.com/office/drawing/2014/main" id="{1732E38F-F657-48F0-5783-63C7EDB52F87}"/>
                </a:ext>
              </a:extLst>
            </p:cNvPr>
            <p:cNvSpPr/>
            <p:nvPr/>
          </p:nvSpPr>
          <p:spPr>
            <a:xfrm>
              <a:off x="6710252" y="0"/>
              <a:ext cx="1330247" cy="603188"/>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12">
              <a:extLst>
                <a:ext uri="{FF2B5EF4-FFF2-40B4-BE49-F238E27FC236}">
                  <a16:creationId xmlns:a16="http://schemas.microsoft.com/office/drawing/2014/main" id="{601F8F38-CEFA-8374-19C9-69BA4F7D10DF}"/>
                </a:ext>
              </a:extLst>
            </p:cNvPr>
            <p:cNvSpPr/>
            <p:nvPr/>
          </p:nvSpPr>
          <p:spPr>
            <a:xfrm>
              <a:off x="1610385" y="351937"/>
              <a:ext cx="1331054" cy="150249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11" name="Freeform 9">
              <a:extLst>
                <a:ext uri="{FF2B5EF4-FFF2-40B4-BE49-F238E27FC236}">
                  <a16:creationId xmlns:a16="http://schemas.microsoft.com/office/drawing/2014/main" id="{0659428E-002A-3B5E-D9E8-A2B206826D40}"/>
                </a:ext>
              </a:extLst>
            </p:cNvPr>
            <p:cNvSpPr/>
            <p:nvPr/>
          </p:nvSpPr>
          <p:spPr>
            <a:xfrm>
              <a:off x="879765" y="0"/>
              <a:ext cx="1330247" cy="603188"/>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solidFill>
              <a:schemeClr val="accent1">
                <a:lumMod val="60000"/>
                <a:lumOff val="4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12">
              <a:extLst>
                <a:ext uri="{FF2B5EF4-FFF2-40B4-BE49-F238E27FC236}">
                  <a16:creationId xmlns:a16="http://schemas.microsoft.com/office/drawing/2014/main" id="{F3F6BB30-EA63-53B6-1493-0B0220BC1FF8}"/>
                </a:ext>
              </a:extLst>
            </p:cNvPr>
            <p:cNvSpPr/>
            <p:nvPr/>
          </p:nvSpPr>
          <p:spPr>
            <a:xfrm>
              <a:off x="2336512" y="-10376"/>
              <a:ext cx="1330247" cy="603188"/>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3B6E5B6F-28D6-E7F3-B009-0B5623E38F22}"/>
                </a:ext>
              </a:extLst>
            </p:cNvPr>
            <p:cNvSpPr/>
            <p:nvPr/>
          </p:nvSpPr>
          <p:spPr>
            <a:xfrm>
              <a:off x="8160084" y="-10376"/>
              <a:ext cx="1330247" cy="603188"/>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4817D92F-B8AA-2300-DC90-9AA1D5E54408}"/>
                </a:ext>
              </a:extLst>
            </p:cNvPr>
            <p:cNvSpPr/>
            <p:nvPr/>
          </p:nvSpPr>
          <p:spPr>
            <a:xfrm>
              <a:off x="9615216" y="0"/>
              <a:ext cx="1330247" cy="603188"/>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2">
              <a:extLst>
                <a:ext uri="{FF2B5EF4-FFF2-40B4-BE49-F238E27FC236}">
                  <a16:creationId xmlns:a16="http://schemas.microsoft.com/office/drawing/2014/main" id="{F40AC1C2-6632-AEFE-E7DF-2E1BB06D857A}"/>
                </a:ext>
              </a:extLst>
            </p:cNvPr>
            <p:cNvSpPr/>
            <p:nvPr/>
          </p:nvSpPr>
          <p:spPr>
            <a:xfrm>
              <a:off x="10342958" y="320527"/>
              <a:ext cx="1331054" cy="150249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grpSp>
      <p:sp>
        <p:nvSpPr>
          <p:cNvPr id="2" name="Title 1"/>
          <p:cNvSpPr>
            <a:spLocks noGrp="1"/>
          </p:cNvSpPr>
          <p:nvPr>
            <p:ph type="title"/>
          </p:nvPr>
        </p:nvSpPr>
        <p:spPr>
          <a:xfrm>
            <a:off x="914400" y="2487168"/>
            <a:ext cx="4572000" cy="3383280"/>
          </a:xfrm>
        </p:spPr>
        <p:txBody>
          <a:bodyPr anchor="t">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217920" y="2487168"/>
            <a:ext cx="5029200" cy="3383280"/>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453787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with image">
    <p:bg>
      <p:bgPr>
        <a:solidFill>
          <a:schemeClr val="accent6"/>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C2501B-DEA6-190E-3633-E32F635B7CE1}"/>
              </a:ext>
            </a:extLst>
          </p:cNvPr>
          <p:cNvSpPr>
            <a:spLocks noGrp="1"/>
          </p:cNvSpPr>
          <p:nvPr>
            <p:ph type="title"/>
          </p:nvPr>
        </p:nvSpPr>
        <p:spPr>
          <a:xfrm>
            <a:off x="1143000" y="3200400"/>
            <a:ext cx="5029200" cy="2743200"/>
          </a:xfrm>
        </p:spPr>
        <p:txBody>
          <a:bodyPr anchor="t">
            <a:normAutofit/>
          </a:bodyPr>
          <a:lstStyle>
            <a:lvl1pPr>
              <a:defRPr sz="4800"/>
            </a:lvl1pPr>
          </a:lstStyle>
          <a:p>
            <a:r>
              <a:rPr lang="en-US" noProof="0"/>
              <a:t>Click to edit Master title style</a:t>
            </a:r>
            <a:endParaRPr lang="en-US" noProof="0" dirty="0"/>
          </a:p>
        </p:txBody>
      </p:sp>
      <p:pic>
        <p:nvPicPr>
          <p:cNvPr id="10" name="Picture Placeholder 31">
            <a:extLst>
              <a:ext uri="{FF2B5EF4-FFF2-40B4-BE49-F238E27FC236}">
                <a16:creationId xmlns:a16="http://schemas.microsoft.com/office/drawing/2014/main" id="{373D33A6-83B0-5538-2873-8856E4E60DC0}"/>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t="2555" b="2555"/>
          <a:stretch>
            <a:fillRect/>
          </a:stretch>
        </p:blipFill>
        <p:spPr>
          <a:xfrm>
            <a:off x="6504265" y="3029080"/>
            <a:ext cx="1570617" cy="17968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accent5">
              <a:alpha val="30000"/>
            </a:schemeClr>
          </a:solidFill>
        </p:spPr>
      </p:pic>
      <p:sp>
        <p:nvSpPr>
          <p:cNvPr id="7" name="Content placeholder 47">
            <a:extLst>
              <a:ext uri="{FF2B5EF4-FFF2-40B4-BE49-F238E27FC236}">
                <a16:creationId xmlns:a16="http://schemas.microsoft.com/office/drawing/2014/main" id="{3944D979-8121-82AA-A130-38072F1EA83F}"/>
              </a:ext>
            </a:extLst>
          </p:cNvPr>
          <p:cNvSpPr>
            <a:spLocks noGrp="1"/>
          </p:cNvSpPr>
          <p:nvPr>
            <p:ph type="pic" sz="quarter" idx="47" hasCustomPrompt="1"/>
          </p:nvPr>
        </p:nvSpPr>
        <p:spPr>
          <a:xfrm>
            <a:off x="7493157" y="529148"/>
            <a:ext cx="4248873" cy="473113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a:solidFill>
                  <a:schemeClr val="bg1"/>
                </a:solidFill>
              </a:defRPr>
            </a:lvl1pPr>
          </a:lstStyle>
          <a:p>
            <a:r>
              <a:rPr lang="en-US" altLang="zh-CN" noProof="0" dirty="0"/>
              <a:t>Click icon to add picture≈≈</a:t>
            </a:r>
          </a:p>
        </p:txBody>
      </p:sp>
      <p:sp>
        <p:nvSpPr>
          <p:cNvPr id="27" name="Content placeholder 47" descr="Click icon to add picture">
            <a:extLst>
              <a:ext uri="{FF2B5EF4-FFF2-40B4-BE49-F238E27FC236}">
                <a16:creationId xmlns:a16="http://schemas.microsoft.com/office/drawing/2014/main" id="{EA8265B5-83C5-4AE9-88AB-3F2443B57F00}"/>
              </a:ext>
            </a:extLst>
          </p:cNvPr>
          <p:cNvSpPr>
            <a:spLocks noGrp="1"/>
          </p:cNvSpPr>
          <p:nvPr>
            <p:ph type="body" sz="quarter" idx="28"/>
          </p:nvPr>
        </p:nvSpPr>
        <p:spPr>
          <a:xfrm>
            <a:off x="1261872" y="2240280"/>
            <a:ext cx="5029200" cy="760288"/>
          </a:xfrm>
          <a:prstGeom prst="rect">
            <a:avLst/>
          </a:prstGeom>
        </p:spPr>
        <p:txBody>
          <a:bodyPr anchor="b">
            <a:normAutofit/>
          </a:bodyPr>
          <a:lstStyle>
            <a:lvl1pPr marL="0" indent="0">
              <a:lnSpc>
                <a:spcPct val="100000"/>
              </a:lnSpc>
              <a:buNone/>
              <a:defRPr sz="2000" b="0">
                <a:solidFill>
                  <a:schemeClr val="bg1"/>
                </a:solidFill>
              </a:defRPr>
            </a:lvl1pPr>
            <a:lvl2pPr>
              <a:defRPr sz="1000"/>
            </a:lvl2pPr>
            <a:lvl3pPr>
              <a:defRPr sz="900"/>
            </a:lvl3pPr>
            <a:lvl4pPr>
              <a:defRPr sz="800"/>
            </a:lvl4pPr>
            <a:lvl5pPr>
              <a:defRPr sz="800"/>
            </a:lvl5pPr>
          </a:lstStyle>
          <a:p>
            <a:pPr lvl="0"/>
            <a:r>
              <a:rPr lang="en-US" altLang="zh-CN" noProof="0"/>
              <a:t>Click to edit Master text styles</a:t>
            </a:r>
          </a:p>
        </p:txBody>
      </p:sp>
      <p:sp>
        <p:nvSpPr>
          <p:cNvPr id="5" name="Freeform: Shape 25">
            <a:extLst>
              <a:ext uri="{FF2B5EF4-FFF2-40B4-BE49-F238E27FC236}">
                <a16:creationId xmlns:a16="http://schemas.microsoft.com/office/drawing/2014/main" id="{8A1DBD66-3066-DF70-EF94-95DF0D7A6503}"/>
              </a:ext>
            </a:extLst>
          </p:cNvPr>
          <p:cNvSpPr/>
          <p:nvPr userDrawn="1"/>
        </p:nvSpPr>
        <p:spPr>
          <a:xfrm flipH="1">
            <a:off x="7400972" y="4594440"/>
            <a:ext cx="1347680" cy="158117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Freeform: Shape 11">
            <a:extLst>
              <a:ext uri="{FF2B5EF4-FFF2-40B4-BE49-F238E27FC236}">
                <a16:creationId xmlns:a16="http://schemas.microsoft.com/office/drawing/2014/main" id="{D2CC929C-40BF-4EF5-7910-7F657CAF8CA9}"/>
              </a:ext>
            </a:extLst>
          </p:cNvPr>
          <p:cNvSpPr/>
          <p:nvPr userDrawn="1"/>
        </p:nvSpPr>
        <p:spPr>
          <a:xfrm>
            <a:off x="6521016" y="4772906"/>
            <a:ext cx="663381"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cxnSp>
        <p:nvCxnSpPr>
          <p:cNvPr id="9" name="Straight Connector 2">
            <a:extLst>
              <a:ext uri="{FF2B5EF4-FFF2-40B4-BE49-F238E27FC236}">
                <a16:creationId xmlns:a16="http://schemas.microsoft.com/office/drawing/2014/main" id="{66E94398-47F0-267C-6791-5C30B1CEF496}"/>
              </a:ext>
            </a:extLst>
          </p:cNvPr>
          <p:cNvCxnSpPr/>
          <p:nvPr userDrawn="1"/>
        </p:nvCxnSpPr>
        <p:spPr>
          <a:xfrm>
            <a:off x="1142663" y="2282891"/>
            <a:ext cx="0" cy="760288"/>
          </a:xfrm>
          <a:prstGeom prst="line">
            <a:avLst/>
          </a:prstGeom>
          <a:noFill/>
          <a:ln w="19050" cap="flat" cmpd="sng" algn="ctr">
            <a:solidFill>
              <a:srgbClr val="D84400"/>
            </a:solidFill>
            <a:prstDash val="solid"/>
            <a:miter lim="800000"/>
          </a:ln>
          <a:effectLst/>
        </p:spPr>
      </p:cxnSp>
    </p:spTree>
    <p:extLst>
      <p:ext uri="{BB962C8B-B14F-4D97-AF65-F5344CB8AC3E}">
        <p14:creationId xmlns:p14="http://schemas.microsoft.com/office/powerpoint/2010/main" val="777926280"/>
      </p:ext>
    </p:extLst>
  </p:cSld>
  <p:clrMapOvr>
    <a:masterClrMapping/>
  </p:clrMapOvr>
  <p:extLst>
    <p:ext uri="{DCECCB84-F9BA-43D5-87BE-67443E8EF086}">
      <p15:sldGuideLst xmlns:p15="http://schemas.microsoft.com/office/powerpoint/2012/main">
        <p15:guide id="1" pos="528">
          <p15:clr>
            <a:srgbClr val="FBAE40"/>
          </p15:clr>
        </p15:guide>
        <p15:guide id="2" orient="horz" pos="52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01">
    <p:spTree>
      <p:nvGrpSpPr>
        <p:cNvPr id="1" name=""/>
        <p:cNvGrpSpPr/>
        <p:nvPr/>
      </p:nvGrpSpPr>
      <p:grpSpPr>
        <a:xfrm>
          <a:off x="0" y="0"/>
          <a:ext cx="0" cy="0"/>
          <a:chOff x="0" y="0"/>
          <a:chExt cx="0" cy="0"/>
        </a:xfrm>
      </p:grpSpPr>
      <p:sp>
        <p:nvSpPr>
          <p:cNvPr id="11" name="Title Placeholder 4">
            <a:extLst>
              <a:ext uri="{FF2B5EF4-FFF2-40B4-BE49-F238E27FC236}">
                <a16:creationId xmlns:a16="http://schemas.microsoft.com/office/drawing/2014/main" id="{05751864-B11A-0286-13EA-2AC2A2C8DD5D}"/>
              </a:ext>
            </a:extLst>
          </p:cNvPr>
          <p:cNvSpPr>
            <a:spLocks noGrp="1"/>
          </p:cNvSpPr>
          <p:nvPr>
            <p:ph type="title"/>
          </p:nvPr>
        </p:nvSpPr>
        <p:spPr>
          <a:xfrm>
            <a:off x="914400" y="731520"/>
            <a:ext cx="4663440" cy="1737360"/>
          </a:xfrm>
          <a:prstGeom prst="rect">
            <a:avLst/>
          </a:prstGeom>
        </p:spPr>
        <p:txBody>
          <a:bodyPr vert="horz" lIns="91440" tIns="45720" rIns="91440" bIns="45720" rtlCol="0"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3E7A93C-2947-B6E4-C693-7C485DDC0135}"/>
              </a:ext>
            </a:extLst>
          </p:cNvPr>
          <p:cNvSpPr>
            <a:spLocks noGrp="1"/>
          </p:cNvSpPr>
          <p:nvPr>
            <p:ph idx="1"/>
          </p:nvPr>
        </p:nvSpPr>
        <p:spPr>
          <a:xfrm>
            <a:off x="5852160" y="731520"/>
            <a:ext cx="5486400" cy="173736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2">
            <a:extLst>
              <a:ext uri="{FF2B5EF4-FFF2-40B4-BE49-F238E27FC236}">
                <a16:creationId xmlns:a16="http://schemas.microsoft.com/office/drawing/2014/main" id="{E8A3F288-990F-014E-F099-1E3091477CA7}"/>
              </a:ext>
            </a:extLst>
          </p:cNvPr>
          <p:cNvSpPr>
            <a:spLocks noGrp="1"/>
          </p:cNvSpPr>
          <p:nvPr>
            <p:ph idx="30"/>
          </p:nvPr>
        </p:nvSpPr>
        <p:spPr>
          <a:xfrm>
            <a:off x="914400" y="2743200"/>
            <a:ext cx="8348472" cy="3374136"/>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reeform: Shape 5">
            <a:extLst>
              <a:ext uri="{FF2B5EF4-FFF2-40B4-BE49-F238E27FC236}">
                <a16:creationId xmlns:a16="http://schemas.microsoft.com/office/drawing/2014/main" id="{3F619E6B-153E-B522-47EB-4104C405736C}"/>
              </a:ext>
            </a:extLst>
          </p:cNvPr>
          <p:cNvSpPr/>
          <p:nvPr userDrawn="1"/>
        </p:nvSpPr>
        <p:spPr>
          <a:xfrm>
            <a:off x="10551278" y="4665388"/>
            <a:ext cx="603952" cy="68174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Freeform 11">
            <a:extLst>
              <a:ext uri="{FF2B5EF4-FFF2-40B4-BE49-F238E27FC236}">
                <a16:creationId xmlns:a16="http://schemas.microsoft.com/office/drawing/2014/main" id="{687A7B3D-E004-6D6A-5979-8F1BADBC9237}"/>
              </a:ext>
            </a:extLst>
          </p:cNvPr>
          <p:cNvSpPr/>
          <p:nvPr userDrawn="1"/>
        </p:nvSpPr>
        <p:spPr>
          <a:xfrm>
            <a:off x="10524774" y="5146146"/>
            <a:ext cx="1667226" cy="1711855"/>
          </a:xfrm>
          <a:custGeom>
            <a:avLst/>
            <a:gdLst>
              <a:gd name="connsiteX0" fmla="*/ 998834 w 1667226"/>
              <a:gd name="connsiteY0" fmla="*/ 0 h 1711855"/>
              <a:gd name="connsiteX1" fmla="*/ 1667226 w 1667226"/>
              <a:gd name="connsiteY1" fmla="*/ 373790 h 1711855"/>
              <a:gd name="connsiteX2" fmla="*/ 1667226 w 1667226"/>
              <a:gd name="connsiteY2" fmla="*/ 1711855 h 1711855"/>
              <a:gd name="connsiteX3" fmla="*/ 48502 w 1667226"/>
              <a:gd name="connsiteY3" fmla="*/ 1711855 h 1711855"/>
              <a:gd name="connsiteX4" fmla="*/ 0 w 1667226"/>
              <a:gd name="connsiteY4" fmla="*/ 1684915 h 1711855"/>
              <a:gd name="connsiteX5" fmla="*/ 0 w 1667226"/>
              <a:gd name="connsiteY5" fmla="*/ 564300 h 17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7226" h="1711855">
                <a:moveTo>
                  <a:pt x="998834" y="0"/>
                </a:moveTo>
                <a:lnTo>
                  <a:pt x="1667226" y="373790"/>
                </a:lnTo>
                <a:lnTo>
                  <a:pt x="1667226" y="1711855"/>
                </a:lnTo>
                <a:lnTo>
                  <a:pt x="48502" y="1711855"/>
                </a:lnTo>
                <a:lnTo>
                  <a:pt x="0" y="1684915"/>
                </a:lnTo>
                <a:lnTo>
                  <a:pt x="0" y="564300"/>
                </a:ln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1">
            <a:extLst>
              <a:ext uri="{FF2B5EF4-FFF2-40B4-BE49-F238E27FC236}">
                <a16:creationId xmlns:a16="http://schemas.microsoft.com/office/drawing/2014/main" id="{A4CA3A93-BDBF-112D-54A0-05BF6B06BCC1}"/>
              </a:ext>
            </a:extLst>
          </p:cNvPr>
          <p:cNvSpPr/>
          <p:nvPr userDrawn="1"/>
        </p:nvSpPr>
        <p:spPr>
          <a:xfrm>
            <a:off x="10177285" y="5347130"/>
            <a:ext cx="748554" cy="85636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2" name="Footer Placeholder 1">
            <a:extLst>
              <a:ext uri="{FF2B5EF4-FFF2-40B4-BE49-F238E27FC236}">
                <a16:creationId xmlns:a16="http://schemas.microsoft.com/office/drawing/2014/main" id="{5F7A154B-D8F5-C1FB-307D-496380875BD1}"/>
              </a:ext>
            </a:extLst>
          </p:cNvPr>
          <p:cNvSpPr>
            <a:spLocks noGrp="1"/>
          </p:cNvSpPr>
          <p:nvPr>
            <p:ph type="ftr" sz="quarter" idx="28"/>
          </p:nvPr>
        </p:nvSpPr>
        <p:spPr/>
        <p:txBody>
          <a:bodyPr>
            <a:noAutofit/>
          </a:bodyPr>
          <a:lstStyle/>
          <a:p>
            <a:endParaRPr lang="en-US" noProof="0" dirty="0"/>
          </a:p>
        </p:txBody>
      </p:sp>
      <p:sp>
        <p:nvSpPr>
          <p:cNvPr id="5" name="Slide Number Placeholder 4">
            <a:extLst>
              <a:ext uri="{FF2B5EF4-FFF2-40B4-BE49-F238E27FC236}">
                <a16:creationId xmlns:a16="http://schemas.microsoft.com/office/drawing/2014/main" id="{D728715E-D2CE-A33E-1A28-4E627F239BBE}"/>
              </a:ext>
            </a:extLst>
          </p:cNvPr>
          <p:cNvSpPr>
            <a:spLocks noGrp="1"/>
          </p:cNvSpPr>
          <p:nvPr>
            <p:ph type="sldNum" sz="quarter" idx="29"/>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2121256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C1D3CF-F6AF-93EB-C40E-C278E58442C0}"/>
              </a:ext>
            </a:extLst>
          </p:cNvPr>
          <p:cNvSpPr>
            <a:spLocks noGrp="1"/>
          </p:cNvSpPr>
          <p:nvPr>
            <p:ph type="title"/>
          </p:nvPr>
        </p:nvSpPr>
        <p:spPr>
          <a:xfrm>
            <a:off x="914400" y="731520"/>
            <a:ext cx="3931920" cy="2103120"/>
          </a:xfrm>
        </p:spPr>
        <p:txBody>
          <a:bodyPr anchor="b">
            <a:normAutofit/>
          </a:bodyPr>
          <a:lstStyle>
            <a:lvl1pPr>
              <a:defRPr sz="3600"/>
            </a:lvl1pPr>
          </a:lstStyle>
          <a:p>
            <a:r>
              <a:rPr lang="en-US"/>
              <a:t>Click to edit Master title style</a:t>
            </a:r>
            <a:endParaRPr lang="en-US" dirty="0"/>
          </a:p>
        </p:txBody>
      </p:sp>
      <p:sp>
        <p:nvSpPr>
          <p:cNvPr id="9" name="Content Placeholder 2">
            <a:extLst>
              <a:ext uri="{FF2B5EF4-FFF2-40B4-BE49-F238E27FC236}">
                <a16:creationId xmlns:a16="http://schemas.microsoft.com/office/drawing/2014/main" id="{2317990C-ED42-30BE-0501-F9C5B4A48B73}"/>
              </a:ext>
            </a:extLst>
          </p:cNvPr>
          <p:cNvSpPr>
            <a:spLocks noGrp="1"/>
          </p:cNvSpPr>
          <p:nvPr>
            <p:ph idx="1"/>
          </p:nvPr>
        </p:nvSpPr>
        <p:spPr>
          <a:xfrm>
            <a:off x="914400" y="3108960"/>
            <a:ext cx="3931920" cy="265176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Picture Placeholder 7">
            <a:extLst>
              <a:ext uri="{FF2B5EF4-FFF2-40B4-BE49-F238E27FC236}">
                <a16:creationId xmlns:a16="http://schemas.microsoft.com/office/drawing/2014/main" id="{4AC62875-1B1B-E814-6549-162A8DBF8929}"/>
              </a:ext>
            </a:extLst>
          </p:cNvPr>
          <p:cNvSpPr>
            <a:spLocks noGrp="1"/>
          </p:cNvSpPr>
          <p:nvPr>
            <p:ph type="pic" sz="quarter" idx="54"/>
          </p:nvPr>
        </p:nvSpPr>
        <p:spPr>
          <a:xfrm>
            <a:off x="5745002" y="0"/>
            <a:ext cx="6446999" cy="6858000"/>
          </a:xfrm>
          <a:custGeom>
            <a:avLst/>
            <a:gdLst>
              <a:gd name="connsiteX0" fmla="*/ 2513726 w 6446999"/>
              <a:gd name="connsiteY0" fmla="*/ 0 h 6858000"/>
              <a:gd name="connsiteX1" fmla="*/ 4301949 w 6446999"/>
              <a:gd name="connsiteY1" fmla="*/ 0 h 6858000"/>
              <a:gd name="connsiteX2" fmla="*/ 6446999 w 6446999"/>
              <a:gd name="connsiteY2" fmla="*/ 1338386 h 6858000"/>
              <a:gd name="connsiteX3" fmla="*/ 6446999 w 6446999"/>
              <a:gd name="connsiteY3" fmla="*/ 5624376 h 6858000"/>
              <a:gd name="connsiteX4" fmla="*/ 4342124 w 6446999"/>
              <a:gd name="connsiteY4" fmla="*/ 6858000 h 6858000"/>
              <a:gd name="connsiteX5" fmla="*/ 2553921 w 6446999"/>
              <a:gd name="connsiteY5" fmla="*/ 6858000 h 6858000"/>
              <a:gd name="connsiteX6" fmla="*/ 661 w 6446999"/>
              <a:gd name="connsiteY6" fmla="*/ 5339864 h 6858000"/>
              <a:gd name="connsiteX7" fmla="*/ 299 w 6446999"/>
              <a:gd name="connsiteY7" fmla="*/ 13960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46999" h="6858000">
                <a:moveTo>
                  <a:pt x="2513726" y="0"/>
                </a:moveTo>
                <a:lnTo>
                  <a:pt x="4301949" y="0"/>
                </a:lnTo>
                <a:lnTo>
                  <a:pt x="6446999" y="1338386"/>
                </a:lnTo>
                <a:lnTo>
                  <a:pt x="6446999" y="5624376"/>
                </a:lnTo>
                <a:lnTo>
                  <a:pt x="4342124" y="6858000"/>
                </a:lnTo>
                <a:lnTo>
                  <a:pt x="2553921" y="6858000"/>
                </a:lnTo>
                <a:lnTo>
                  <a:pt x="661" y="5339864"/>
                </a:lnTo>
                <a:cubicBezTo>
                  <a:pt x="-1473" y="4048155"/>
                  <a:pt x="2433" y="2687753"/>
                  <a:pt x="299" y="1396044"/>
                </a:cubicBezTo>
                <a:close/>
              </a:path>
            </a:pathLst>
          </a:custGeom>
        </p:spPr>
        <p:txBody>
          <a:bodyPr wrap="square" anchor="ctr">
            <a:noAutofit/>
          </a:bodyPr>
          <a:lstStyle>
            <a:lvl1pPr marL="0" indent="0">
              <a:buNone/>
              <a:defRPr sz="1600"/>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41F6C45B-70BB-86F1-1866-F93BEC26ACF8}"/>
              </a:ext>
            </a:extLst>
          </p:cNvPr>
          <p:cNvSpPr>
            <a:spLocks noGrp="1"/>
          </p:cNvSpPr>
          <p:nvPr>
            <p:ph type="ftr" sz="quarter" idx="52"/>
          </p:nvPr>
        </p:nvSpPr>
        <p:spPr/>
        <p:txBody>
          <a:bodyPr>
            <a:noAutofit/>
          </a:bodyPr>
          <a:lstStyle/>
          <a:p>
            <a:endParaRPr lang="en-US" noProof="0" dirty="0"/>
          </a:p>
        </p:txBody>
      </p:sp>
      <p:sp>
        <p:nvSpPr>
          <p:cNvPr id="7" name="Slide Number Placeholder 6">
            <a:extLst>
              <a:ext uri="{FF2B5EF4-FFF2-40B4-BE49-F238E27FC236}">
                <a16:creationId xmlns:a16="http://schemas.microsoft.com/office/drawing/2014/main" id="{0870044D-485D-043B-9D5B-C01AA8E06447}"/>
              </a:ext>
            </a:extLst>
          </p:cNvPr>
          <p:cNvSpPr>
            <a:spLocks noGrp="1"/>
          </p:cNvSpPr>
          <p:nvPr>
            <p:ph type="sldNum" sz="quarter" idx="53"/>
          </p:nvPr>
        </p:nvSpPr>
        <p:spPr/>
        <p:txBody>
          <a:bodyPr>
            <a:noAutofit/>
          </a:bodyPr>
          <a:lstStyle/>
          <a:p>
            <a:fld id="{47FEACEE-25B4-4A2D-B147-27296E36371D}" type="slidenum">
              <a:rPr lang="en-US" altLang="zh-CN" noProof="0" smtClean="0"/>
              <a:pPr/>
              <a:t>‹#›</a:t>
            </a:fld>
            <a:endParaRPr lang="en-US" altLang="zh-CN" noProof="0" dirty="0"/>
          </a:p>
        </p:txBody>
      </p:sp>
      <p:sp>
        <p:nvSpPr>
          <p:cNvPr id="2" name="Freeform: Shape 1">
            <a:extLst>
              <a:ext uri="{FF2B5EF4-FFF2-40B4-BE49-F238E27FC236}">
                <a16:creationId xmlns:a16="http://schemas.microsoft.com/office/drawing/2014/main" id="{D91FB993-29E1-3DBD-8335-7970016F8DE7}"/>
              </a:ext>
              <a:ext uri="{C183D7F6-B498-43B3-948B-1728B52AA6E4}">
                <adec:decorative xmlns:adec="http://schemas.microsoft.com/office/drawing/2017/decorative" val="1"/>
              </a:ext>
            </a:extLst>
          </p:cNvPr>
          <p:cNvSpPr/>
          <p:nvPr userDrawn="1"/>
        </p:nvSpPr>
        <p:spPr>
          <a:xfrm>
            <a:off x="5203802" y="480395"/>
            <a:ext cx="1896941" cy="217161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F7D952"/>
              </a:solidFill>
              <a:effectLst/>
              <a:uLnTx/>
              <a:uFillTx/>
              <a:latin typeface="Posterama Text SemiBold"/>
              <a:ea typeface="+mn-ea"/>
              <a:cs typeface="+mn-cs"/>
            </a:endParaRPr>
          </a:p>
        </p:txBody>
      </p:sp>
    </p:spTree>
    <p:extLst>
      <p:ext uri="{BB962C8B-B14F-4D97-AF65-F5344CB8AC3E}">
        <p14:creationId xmlns:p14="http://schemas.microsoft.com/office/powerpoint/2010/main" val="4161259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02">
    <p:spTree>
      <p:nvGrpSpPr>
        <p:cNvPr id="1" name=""/>
        <p:cNvGrpSpPr/>
        <p:nvPr/>
      </p:nvGrpSpPr>
      <p:grpSpPr>
        <a:xfrm>
          <a:off x="0" y="0"/>
          <a:ext cx="0" cy="0"/>
          <a:chOff x="0" y="0"/>
          <a:chExt cx="0" cy="0"/>
        </a:xfrm>
      </p:grpSpPr>
      <p:sp>
        <p:nvSpPr>
          <p:cNvPr id="4" name="Rectangle 13">
            <a:extLst>
              <a:ext uri="{FF2B5EF4-FFF2-40B4-BE49-F238E27FC236}">
                <a16:creationId xmlns:a16="http://schemas.microsoft.com/office/drawing/2014/main" id="{12BFFCE7-C68B-4904-8795-9589C3F38FD4}"/>
              </a:ext>
            </a:extLst>
          </p:cNvPr>
          <p:cNvSpPr/>
          <p:nvPr userDrawn="1"/>
        </p:nvSpPr>
        <p:spPr>
          <a:xfrm>
            <a:off x="636161" y="5854024"/>
            <a:ext cx="2330137" cy="708120"/>
          </a:xfrm>
          <a:prstGeom prst="rect">
            <a:avLst/>
          </a:prstGeom>
          <a:solidFill>
            <a:srgbClr val="0F2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2" name="Freeform: Shape 19">
            <a:extLst>
              <a:ext uri="{FF2B5EF4-FFF2-40B4-BE49-F238E27FC236}">
                <a16:creationId xmlns:a16="http://schemas.microsoft.com/office/drawing/2014/main" id="{9D307BA6-8A60-85D7-CC8B-894256DC4B90}"/>
              </a:ext>
            </a:extLst>
          </p:cNvPr>
          <p:cNvSpPr/>
          <p:nvPr userDrawn="1"/>
        </p:nvSpPr>
        <p:spPr>
          <a:xfrm>
            <a:off x="8517470" y="2248218"/>
            <a:ext cx="1886361" cy="221318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7" name="Freeform: Shape 19">
            <a:extLst>
              <a:ext uri="{FF2B5EF4-FFF2-40B4-BE49-F238E27FC236}">
                <a16:creationId xmlns:a16="http://schemas.microsoft.com/office/drawing/2014/main" id="{F38B75F8-75D4-4B41-B7C7-433032DD0A6F}"/>
              </a:ext>
            </a:extLst>
          </p:cNvPr>
          <p:cNvSpPr/>
          <p:nvPr userDrawn="1"/>
        </p:nvSpPr>
        <p:spPr>
          <a:xfrm>
            <a:off x="9578882" y="460803"/>
            <a:ext cx="1886361" cy="221318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8" name="Freeform: Shape 24">
            <a:extLst>
              <a:ext uri="{FF2B5EF4-FFF2-40B4-BE49-F238E27FC236}">
                <a16:creationId xmlns:a16="http://schemas.microsoft.com/office/drawing/2014/main" id="{671D1224-EDDC-4900-92DC-13608D44C524}"/>
              </a:ext>
            </a:extLst>
          </p:cNvPr>
          <p:cNvSpPr/>
          <p:nvPr userDrawn="1"/>
        </p:nvSpPr>
        <p:spPr>
          <a:xfrm>
            <a:off x="9522496" y="4057904"/>
            <a:ext cx="1886359" cy="221318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15" name="Freeform 14">
            <a:extLst>
              <a:ext uri="{FF2B5EF4-FFF2-40B4-BE49-F238E27FC236}">
                <a16:creationId xmlns:a16="http://schemas.microsoft.com/office/drawing/2014/main" id="{635A9E44-4E60-1AD1-0B85-72422683B48A}"/>
              </a:ext>
            </a:extLst>
          </p:cNvPr>
          <p:cNvSpPr/>
          <p:nvPr userDrawn="1"/>
        </p:nvSpPr>
        <p:spPr>
          <a:xfrm>
            <a:off x="11034052" y="3709992"/>
            <a:ext cx="1173188" cy="1502830"/>
          </a:xfrm>
          <a:custGeom>
            <a:avLst/>
            <a:gdLst>
              <a:gd name="connsiteX0" fmla="*/ 638572 w 1157948"/>
              <a:gd name="connsiteY0" fmla="*/ 0 h 1502830"/>
              <a:gd name="connsiteX1" fmla="*/ 0 w 1157948"/>
              <a:gd name="connsiteY1" fmla="*/ 378385 h 1502830"/>
              <a:gd name="connsiteX2" fmla="*/ 0 w 1157948"/>
              <a:gd name="connsiteY2" fmla="*/ 1129800 h 1502830"/>
              <a:gd name="connsiteX3" fmla="*/ 640317 w 1157948"/>
              <a:gd name="connsiteY3" fmla="*/ 1502830 h 1502830"/>
              <a:gd name="connsiteX4" fmla="*/ 1157948 w 1157948"/>
              <a:gd name="connsiteY4" fmla="*/ 1200968 h 1502830"/>
              <a:gd name="connsiteX5" fmla="*/ 1157948 w 1157948"/>
              <a:gd name="connsiteY5" fmla="*/ 304639 h 150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7948" h="1502830">
                <a:moveTo>
                  <a:pt x="638572" y="0"/>
                </a:moveTo>
                <a:lnTo>
                  <a:pt x="0" y="378385"/>
                </a:lnTo>
                <a:lnTo>
                  <a:pt x="0" y="1129800"/>
                </a:lnTo>
                <a:lnTo>
                  <a:pt x="640317" y="1502830"/>
                </a:lnTo>
                <a:lnTo>
                  <a:pt x="1157948" y="1200968"/>
                </a:lnTo>
                <a:lnTo>
                  <a:pt x="1157948" y="304639"/>
                </a:lnTo>
                <a:close/>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7" name="Title 1">
            <a:extLst>
              <a:ext uri="{FF2B5EF4-FFF2-40B4-BE49-F238E27FC236}">
                <a16:creationId xmlns:a16="http://schemas.microsoft.com/office/drawing/2014/main" id="{D041C638-CBB8-1159-9AF8-B5D14CC7BE0F}"/>
              </a:ext>
            </a:extLst>
          </p:cNvPr>
          <p:cNvSpPr>
            <a:spLocks noGrp="1"/>
          </p:cNvSpPr>
          <p:nvPr>
            <p:ph type="title"/>
          </p:nvPr>
        </p:nvSpPr>
        <p:spPr>
          <a:xfrm>
            <a:off x="914400" y="1060704"/>
            <a:ext cx="7132320" cy="1773936"/>
          </a:xfrm>
        </p:spPr>
        <p:txBody>
          <a:bodyPr anchor="b">
            <a:normAutofit/>
          </a:bodyPr>
          <a:lstStyle>
            <a:lvl1pPr>
              <a:defRPr sz="3600"/>
            </a:lvl1pPr>
          </a:lstStyle>
          <a:p>
            <a:r>
              <a:rPr lang="en-US" noProof="0"/>
              <a:t>Click to edit Master title style</a:t>
            </a:r>
            <a:endParaRPr lang="en-US" noProof="0" dirty="0"/>
          </a:p>
        </p:txBody>
      </p:sp>
      <p:sp>
        <p:nvSpPr>
          <p:cNvPr id="3" name="Content Placeholder 2">
            <a:extLst>
              <a:ext uri="{FF2B5EF4-FFF2-40B4-BE49-F238E27FC236}">
                <a16:creationId xmlns:a16="http://schemas.microsoft.com/office/drawing/2014/main" id="{E3E34C76-4814-6AFA-CEFD-F82B9ED9BB1D}"/>
              </a:ext>
            </a:extLst>
          </p:cNvPr>
          <p:cNvSpPr>
            <a:spLocks noGrp="1"/>
          </p:cNvSpPr>
          <p:nvPr>
            <p:ph idx="1"/>
          </p:nvPr>
        </p:nvSpPr>
        <p:spPr>
          <a:xfrm>
            <a:off x="914400" y="3108960"/>
            <a:ext cx="3291840" cy="2651760"/>
          </a:xfrm>
        </p:spPr>
        <p:txBody>
          <a:bodyPr/>
          <a:lstStyle>
            <a:lvl1pPr marL="0" indent="0">
              <a:buNone/>
              <a:defRPr sz="1800"/>
            </a:lvl1pPr>
            <a:lvl2pPr marL="347472">
              <a:defRPr sz="1800"/>
            </a:lvl2pPr>
            <a:lvl3pPr marL="731520">
              <a:defRPr sz="1800"/>
            </a:lvl3pPr>
            <a:lvl4pPr marL="1097280">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2">
            <a:extLst>
              <a:ext uri="{FF2B5EF4-FFF2-40B4-BE49-F238E27FC236}">
                <a16:creationId xmlns:a16="http://schemas.microsoft.com/office/drawing/2014/main" id="{D42F254A-B4C7-D072-FEB9-22F9A2B0CA64}"/>
              </a:ext>
            </a:extLst>
          </p:cNvPr>
          <p:cNvSpPr>
            <a:spLocks noGrp="1"/>
          </p:cNvSpPr>
          <p:nvPr>
            <p:ph idx="56"/>
          </p:nvPr>
        </p:nvSpPr>
        <p:spPr>
          <a:xfrm>
            <a:off x="4754880" y="3108960"/>
            <a:ext cx="3291840" cy="2651760"/>
          </a:xfrm>
        </p:spPr>
        <p:txBody>
          <a:bodyPr/>
          <a:lstStyle>
            <a:lvl1pPr marL="0" indent="0">
              <a:buNone/>
              <a:defRPr sz="1800"/>
            </a:lvl1pPr>
            <a:lvl2pPr marL="347472">
              <a:defRPr sz="1800"/>
            </a:lvl2pPr>
            <a:lvl3pPr marL="731520">
              <a:defRPr sz="1800"/>
            </a:lvl3pPr>
            <a:lvl4pPr marL="1097280">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Footer Placeholder 8">
            <a:extLst>
              <a:ext uri="{FF2B5EF4-FFF2-40B4-BE49-F238E27FC236}">
                <a16:creationId xmlns:a16="http://schemas.microsoft.com/office/drawing/2014/main" id="{85DBF4DF-D0B4-1DA6-0271-5D4033A9C19C}"/>
              </a:ext>
            </a:extLst>
          </p:cNvPr>
          <p:cNvSpPr>
            <a:spLocks noGrp="1"/>
          </p:cNvSpPr>
          <p:nvPr>
            <p:ph type="ftr" sz="quarter" idx="57"/>
          </p:nvPr>
        </p:nvSpPr>
        <p:spPr/>
        <p:txBody>
          <a:bodyPr/>
          <a:lstStyle/>
          <a:p>
            <a:endParaRPr lang="en-US" noProof="0" dirty="0"/>
          </a:p>
        </p:txBody>
      </p:sp>
      <p:sp>
        <p:nvSpPr>
          <p:cNvPr id="6" name="Slide Number Placeholder 5">
            <a:extLst>
              <a:ext uri="{FF2B5EF4-FFF2-40B4-BE49-F238E27FC236}">
                <a16:creationId xmlns:a16="http://schemas.microsoft.com/office/drawing/2014/main" id="{F507335A-F59E-2A6C-D2D6-F10391DA8D69}"/>
              </a:ext>
            </a:extLst>
          </p:cNvPr>
          <p:cNvSpPr>
            <a:spLocks noGrp="1"/>
          </p:cNvSpPr>
          <p:nvPr>
            <p:ph type="sldNum" sz="quarter" idx="55"/>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3613646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8" name="Title Placeholder 4">
            <a:extLst>
              <a:ext uri="{FF2B5EF4-FFF2-40B4-BE49-F238E27FC236}">
                <a16:creationId xmlns:a16="http://schemas.microsoft.com/office/drawing/2014/main" id="{F73BF8E3-2426-5D65-6582-D4B03C765A5D}"/>
              </a:ext>
            </a:extLst>
          </p:cNvPr>
          <p:cNvSpPr>
            <a:spLocks noGrp="1"/>
          </p:cNvSpPr>
          <p:nvPr>
            <p:ph type="title"/>
          </p:nvPr>
        </p:nvSpPr>
        <p:spPr>
          <a:xfrm>
            <a:off x="6710510" y="2016579"/>
            <a:ext cx="4441188" cy="27758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Content placeholder 47">
            <a:extLst>
              <a:ext uri="{FF2B5EF4-FFF2-40B4-BE49-F238E27FC236}">
                <a16:creationId xmlns:a16="http://schemas.microsoft.com/office/drawing/2014/main" id="{117BCD91-6BBA-AACD-3424-C3A4E5C1AB1D}"/>
              </a:ext>
            </a:extLst>
          </p:cNvPr>
          <p:cNvSpPr>
            <a:spLocks noGrp="1" noChangeAspect="1"/>
          </p:cNvSpPr>
          <p:nvPr>
            <p:ph type="pic" sz="quarter" idx="48"/>
          </p:nvPr>
        </p:nvSpPr>
        <p:spPr>
          <a:xfrm>
            <a:off x="914400" y="539496"/>
            <a:ext cx="5025207" cy="5779008"/>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a:solidFill>
                  <a:schemeClr val="bg1"/>
                </a:solidFill>
              </a:defRPr>
            </a:lvl1pPr>
          </a:lstStyle>
          <a:p>
            <a:r>
              <a:rPr lang="en-US" altLang="zh-CN" noProof="0"/>
              <a:t>Click icon to add picture</a:t>
            </a:r>
            <a:endParaRPr lang="en-US" altLang="zh-CN" noProof="0" dirty="0"/>
          </a:p>
        </p:txBody>
      </p:sp>
      <p:pic>
        <p:nvPicPr>
          <p:cNvPr id="7" name="Shape 33">
            <a:extLst>
              <a:ext uri="{FF2B5EF4-FFF2-40B4-BE49-F238E27FC236}">
                <a16:creationId xmlns:a16="http://schemas.microsoft.com/office/drawing/2014/main" id="{78B6A20E-2402-E586-7E92-A2C0D0B854D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a:xfrm>
            <a:off x="352010" y="4038403"/>
            <a:ext cx="1438713" cy="1645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pic>
      <p:sp>
        <p:nvSpPr>
          <p:cNvPr id="3" name="Freeform: Shape 11">
            <a:extLst>
              <a:ext uri="{FF2B5EF4-FFF2-40B4-BE49-F238E27FC236}">
                <a16:creationId xmlns:a16="http://schemas.microsoft.com/office/drawing/2014/main" id="{20E24AA2-A4D8-FFB3-C801-0E57990B8CB6}"/>
              </a:ext>
            </a:extLst>
          </p:cNvPr>
          <p:cNvSpPr/>
          <p:nvPr userDrawn="1"/>
        </p:nvSpPr>
        <p:spPr>
          <a:xfrm>
            <a:off x="1360235" y="5541405"/>
            <a:ext cx="663381"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1">
              <a:lumMod val="60000"/>
              <a:lumOff val="4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9" name="Freeform: Shape 5">
            <a:extLst>
              <a:ext uri="{FF2B5EF4-FFF2-40B4-BE49-F238E27FC236}">
                <a16:creationId xmlns:a16="http://schemas.microsoft.com/office/drawing/2014/main" id="{1FEC53F3-5030-5BCF-54CA-ABB14457C073}"/>
              </a:ext>
            </a:extLst>
          </p:cNvPr>
          <p:cNvSpPr/>
          <p:nvPr userDrawn="1"/>
        </p:nvSpPr>
        <p:spPr>
          <a:xfrm>
            <a:off x="5429027" y="393334"/>
            <a:ext cx="1244907" cy="140525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Tree>
    <p:extLst>
      <p:ext uri="{BB962C8B-B14F-4D97-AF65-F5344CB8AC3E}">
        <p14:creationId xmlns:p14="http://schemas.microsoft.com/office/powerpoint/2010/main" val="3407711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Content placeholder 47">
            <a:extLst>
              <a:ext uri="{FF2B5EF4-FFF2-40B4-BE49-F238E27FC236}">
                <a16:creationId xmlns:a16="http://schemas.microsoft.com/office/drawing/2014/main" id="{28B6388A-37D2-4382-A7FC-9B9A76BDE84D}"/>
              </a:ext>
            </a:extLst>
          </p:cNvPr>
          <p:cNvSpPr>
            <a:spLocks noGrp="1"/>
          </p:cNvSpPr>
          <p:nvPr>
            <p:ph type="sldNum" sz="quarter" idx="4"/>
          </p:nvPr>
        </p:nvSpPr>
        <p:spPr>
          <a:xfrm>
            <a:off x="11194169" y="6217920"/>
            <a:ext cx="458592" cy="365125"/>
          </a:xfrm>
          <a:prstGeom prst="rect">
            <a:avLst/>
          </a:prstGeom>
        </p:spPr>
        <p:txBody>
          <a:bodyPr vert="horz" lIns="91440" tIns="45720" rIns="91440" bIns="45720" rtlCol="0" anchor="ctr">
            <a:noAutofit/>
          </a:bodyPr>
          <a:lstStyle>
            <a:lvl1pPr algn="ctr">
              <a:defRPr sz="1200">
                <a:solidFill>
                  <a:schemeClr val="bg1"/>
                </a:solidFill>
                <a:latin typeface="+mn-lt"/>
              </a:defRPr>
            </a:lvl1pPr>
          </a:lstStyle>
          <a:p>
            <a:fld id="{47FEACEE-25B4-4A2D-B147-27296E36371D}" type="slidenum">
              <a:rPr lang="en-US" altLang="zh-CN" noProof="0" smtClean="0"/>
              <a:pPr/>
              <a:t>‹#›</a:t>
            </a:fld>
            <a:endParaRPr lang="en-US" altLang="zh-CN" noProof="0" dirty="0"/>
          </a:p>
        </p:txBody>
      </p:sp>
      <p:sp>
        <p:nvSpPr>
          <p:cNvPr id="6" name="Text Placeholder 2">
            <a:extLst>
              <a:ext uri="{FF2B5EF4-FFF2-40B4-BE49-F238E27FC236}">
                <a16:creationId xmlns:a16="http://schemas.microsoft.com/office/drawing/2014/main" id="{18CB8A3D-9A54-FD7C-F6A5-B33E6C891A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itle Placeholder 4">
            <a:extLst>
              <a:ext uri="{FF2B5EF4-FFF2-40B4-BE49-F238E27FC236}">
                <a16:creationId xmlns:a16="http://schemas.microsoft.com/office/drawing/2014/main" id="{F38A7675-78A2-B642-22AF-B98514C68B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noProof="0"/>
              <a:t>Click to edit Master title style</a:t>
            </a:r>
          </a:p>
        </p:txBody>
      </p:sp>
      <p:sp>
        <p:nvSpPr>
          <p:cNvPr id="8" name="Footer Placeholder 7">
            <a:extLst>
              <a:ext uri="{FF2B5EF4-FFF2-40B4-BE49-F238E27FC236}">
                <a16:creationId xmlns:a16="http://schemas.microsoft.com/office/drawing/2014/main" id="{C176125D-E69D-E2ED-1549-3D67DBD487E0}"/>
              </a:ext>
            </a:extLst>
          </p:cNvPr>
          <p:cNvSpPr>
            <a:spLocks noGrp="1"/>
          </p:cNvSpPr>
          <p:nvPr>
            <p:ph type="ftr" sz="quarter" idx="3"/>
          </p:nvPr>
        </p:nvSpPr>
        <p:spPr>
          <a:xfrm>
            <a:off x="914400" y="6217920"/>
            <a:ext cx="4114800" cy="365125"/>
          </a:xfrm>
          <a:prstGeom prst="rect">
            <a:avLst/>
          </a:prstGeom>
        </p:spPr>
        <p:txBody>
          <a:bodyPr vert="horz" lIns="91440" tIns="45720" rIns="91440" bIns="45720" rtlCol="0" anchor="ctr">
            <a:noAutofit/>
          </a:bodyPr>
          <a:lstStyle>
            <a:lvl1pPr algn="l">
              <a:defRPr sz="1200">
                <a:solidFill>
                  <a:schemeClr val="bg1"/>
                </a:solidFill>
                <a:latin typeface="+mn-lt"/>
              </a:defRPr>
            </a:lvl1pPr>
          </a:lstStyle>
          <a:p>
            <a:endParaRPr lang="en-US" noProof="0" dirty="0"/>
          </a:p>
        </p:txBody>
      </p:sp>
    </p:spTree>
    <p:extLst>
      <p:ext uri="{BB962C8B-B14F-4D97-AF65-F5344CB8AC3E}">
        <p14:creationId xmlns:p14="http://schemas.microsoft.com/office/powerpoint/2010/main" val="2020574204"/>
      </p:ext>
    </p:extLst>
  </p:cSld>
  <p:clrMap bg1="lt1" tx1="dk1" bg2="lt2" tx2="dk2" accent1="accent1" accent2="accent2" accent3="accent3" accent4="accent4" accent5="accent5" accent6="accent6" hlink="hlink" folHlink="folHlink"/>
  <p:sldLayoutIdLst>
    <p:sldLayoutId id="2147483667" r:id="rId1"/>
    <p:sldLayoutId id="2147483671" r:id="rId2"/>
    <p:sldLayoutId id="2147483674" r:id="rId3"/>
    <p:sldLayoutId id="2147483670" r:id="rId4"/>
    <p:sldLayoutId id="2147483669" r:id="rId5"/>
    <p:sldLayoutId id="2147483655" r:id="rId6"/>
    <p:sldLayoutId id="2147483651" r:id="rId7"/>
    <p:sldLayoutId id="2147483662" r:id="rId8"/>
    <p:sldLayoutId id="2147483653" r:id="rId9"/>
    <p:sldLayoutId id="2147483663" r:id="rId10"/>
    <p:sldLayoutId id="2147483665" r:id="rId11"/>
  </p:sldLayoutIdLst>
  <p:hf hdr="0" ftr="0" dt="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347472" indent="-347472" algn="l" defTabSz="914400" rtl="0" eaLnBrk="1" latinLnBrk="0" hangingPunct="1">
        <a:lnSpc>
          <a:spcPct val="90000"/>
        </a:lnSpc>
        <a:spcBef>
          <a:spcPts val="1500"/>
        </a:spcBef>
        <a:buFont typeface="Arial" panose="020B0604020202020204" pitchFamily="34" charset="0"/>
        <a:buChar char="•"/>
        <a:defRPr sz="2000" kern="1200">
          <a:solidFill>
            <a:schemeClr val="bg1"/>
          </a:solidFill>
          <a:latin typeface="+mn-lt"/>
          <a:ea typeface="+mn-ea"/>
          <a:cs typeface="+mn-cs"/>
        </a:defRPr>
      </a:lvl1pPr>
      <a:lvl2pPr marL="731520" indent="-347472" algn="l" defTabSz="914400" rtl="0" eaLnBrk="1" latinLnBrk="0" hangingPunct="1">
        <a:lnSpc>
          <a:spcPct val="90000"/>
        </a:lnSpc>
        <a:spcBef>
          <a:spcPts val="1500"/>
        </a:spcBef>
        <a:buFont typeface="Arial" panose="020B0604020202020204" pitchFamily="34" charset="0"/>
        <a:buChar char="•"/>
        <a:defRPr sz="2000" kern="1200">
          <a:solidFill>
            <a:schemeClr val="bg1"/>
          </a:solidFill>
          <a:latin typeface="+mn-lt"/>
          <a:ea typeface="+mn-ea"/>
          <a:cs typeface="+mn-cs"/>
        </a:defRPr>
      </a:lvl2pPr>
      <a:lvl3pPr marL="1097280" indent="-347472" algn="l" defTabSz="914400" rtl="0" eaLnBrk="1" latinLnBrk="0" hangingPunct="1">
        <a:lnSpc>
          <a:spcPct val="90000"/>
        </a:lnSpc>
        <a:spcBef>
          <a:spcPts val="1500"/>
        </a:spcBef>
        <a:buFont typeface="Arial" panose="020B0604020202020204" pitchFamily="34" charset="0"/>
        <a:buChar char="•"/>
        <a:defRPr sz="2000" kern="1200">
          <a:solidFill>
            <a:schemeClr val="bg1"/>
          </a:solidFill>
          <a:latin typeface="+mn-lt"/>
          <a:ea typeface="+mn-ea"/>
          <a:cs typeface="+mn-cs"/>
        </a:defRPr>
      </a:lvl3pPr>
      <a:lvl4pPr marL="1463040" indent="-347472" algn="l" defTabSz="914400" rtl="0" eaLnBrk="1" latinLnBrk="0" hangingPunct="1">
        <a:lnSpc>
          <a:spcPct val="90000"/>
        </a:lnSpc>
        <a:spcBef>
          <a:spcPts val="1500"/>
        </a:spcBef>
        <a:buFont typeface="Arial" panose="020B0604020202020204" pitchFamily="34" charset="0"/>
        <a:buChar char="•"/>
        <a:defRPr sz="2000" kern="1200">
          <a:solidFill>
            <a:schemeClr val="bg1"/>
          </a:solidFill>
          <a:latin typeface="+mn-lt"/>
          <a:ea typeface="+mn-ea"/>
          <a:cs typeface="+mn-cs"/>
        </a:defRPr>
      </a:lvl4pPr>
      <a:lvl5pPr marL="1828800" indent="-347472" algn="l" defTabSz="914400" rtl="0" eaLnBrk="1" latinLnBrk="0" hangingPunct="1">
        <a:lnSpc>
          <a:spcPct val="90000"/>
        </a:lnSpc>
        <a:spcBef>
          <a:spcPts val="1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p15:clr>
            <a:srgbClr val="F26B43"/>
          </p15:clr>
        </p15:guide>
        <p15:guide id="2" pos="3840">
          <p15:clr>
            <a:srgbClr val="F26B43"/>
          </p15:clr>
        </p15:guide>
        <p15:guide id="3" pos="5640">
          <p15:clr>
            <a:srgbClr val="F26B43"/>
          </p15:clr>
        </p15:guide>
        <p15:guide id="4" pos="1656">
          <p15:clr>
            <a:srgbClr val="F26B43"/>
          </p15:clr>
        </p15:guide>
        <p15:guide id="5" pos="52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hyperlink" Target="https://www.youtube.com/watch?v=hScrgWsDhLc"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help.gc.com/hc/en-us/sections/31631807399565-Baseball-Softball-General-Scorekeeping" TargetMode="External"/><Relationship Id="rId2" Type="http://schemas.openxmlformats.org/officeDocument/2006/relationships/hyperlink" Target="https://gc.com/gamechanger-university/scorekeeping-baseball-softball" TargetMode="External"/><Relationship Id="rId1" Type="http://schemas.openxmlformats.org/officeDocument/2006/relationships/slideLayout" Target="../slideLayouts/slideLayout4.xml"/><Relationship Id="rId4" Type="http://schemas.openxmlformats.org/officeDocument/2006/relationships/hyperlink" Target="https://www.littleleague.org/help-center/gamechanger-general-faqs/"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3A3B864-5E85-99D2-93E5-5CA1F4F35DC7}"/>
              </a:ext>
            </a:extLst>
          </p:cNvPr>
          <p:cNvSpPr>
            <a:spLocks noGrp="1"/>
          </p:cNvSpPr>
          <p:nvPr>
            <p:ph type="title"/>
          </p:nvPr>
        </p:nvSpPr>
        <p:spPr>
          <a:xfrm>
            <a:off x="6710510" y="2016579"/>
            <a:ext cx="4441188" cy="2775857"/>
          </a:xfrm>
        </p:spPr>
        <p:txBody>
          <a:bodyPr lIns="0" anchor="ctr" anchorCtr="0">
            <a:normAutofit/>
          </a:bodyPr>
          <a:lstStyle/>
          <a:p>
            <a:r>
              <a:rPr lang="en-US" altLang="zh-CN" dirty="0"/>
              <a:t>Woodcreek Little League </a:t>
            </a:r>
            <a:r>
              <a:rPr lang="en-US" altLang="zh-CN" dirty="0" err="1"/>
              <a:t>GameChanger</a:t>
            </a:r>
            <a:r>
              <a:rPr lang="en-US" altLang="zh-CN" dirty="0"/>
              <a:t> Training</a:t>
            </a:r>
            <a:endParaRPr lang="en-US" dirty="0"/>
          </a:p>
        </p:txBody>
      </p:sp>
      <p:pic>
        <p:nvPicPr>
          <p:cNvPr id="20" name="Picture Placeholder 19">
            <a:extLst>
              <a:ext uri="{FF2B5EF4-FFF2-40B4-BE49-F238E27FC236}">
                <a16:creationId xmlns:a16="http://schemas.microsoft.com/office/drawing/2014/main" id="{E83BB08F-E403-8715-0B24-AD9E4B72C80E}"/>
              </a:ext>
            </a:extLst>
          </p:cNvPr>
          <p:cNvPicPr>
            <a:picLocks noGrp="1" noChangeAspect="1"/>
          </p:cNvPicPr>
          <p:nvPr>
            <p:ph type="pic" sz="quarter" idx="48"/>
          </p:nvPr>
        </p:nvPicPr>
        <p:blipFill>
          <a:blip r:embed="rId3">
            <a:extLst>
              <a:ext uri="{96DAC541-7B7A-43D3-8B79-37D633B846F1}">
                <asvg:svgBlip xmlns:asvg="http://schemas.microsoft.com/office/drawing/2016/SVG/main" r:embed="rId4"/>
              </a:ext>
            </a:extLst>
          </a:blip>
          <a:srcRect l="8661" t="844" r="7810" b="3090"/>
          <a:stretch>
            <a:fillRect/>
          </a:stretch>
        </p:blipFill>
        <p:spPr>
          <a:xfrm>
            <a:off x="914580" y="539496"/>
            <a:ext cx="5024847" cy="5779008"/>
          </a:xfrm>
        </p:spPr>
      </p:pic>
    </p:spTree>
    <p:extLst>
      <p:ext uri="{BB962C8B-B14F-4D97-AF65-F5344CB8AC3E}">
        <p14:creationId xmlns:p14="http://schemas.microsoft.com/office/powerpoint/2010/main" val="3898447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3DACF-498D-2769-54EA-05573D73E1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67F57B-DB3D-F25E-1633-880FCC76B511}"/>
              </a:ext>
            </a:extLst>
          </p:cNvPr>
          <p:cNvSpPr>
            <a:spLocks noGrp="1"/>
          </p:cNvSpPr>
          <p:nvPr>
            <p:ph type="title"/>
          </p:nvPr>
        </p:nvSpPr>
        <p:spPr>
          <a:xfrm>
            <a:off x="914400" y="2487168"/>
            <a:ext cx="4572000" cy="3383280"/>
          </a:xfrm>
          <a:noFill/>
        </p:spPr>
        <p:txBody>
          <a:bodyPr anchor="t" anchorCtr="0">
            <a:noAutofit/>
          </a:bodyPr>
          <a:lstStyle/>
          <a:p>
            <a:r>
              <a:rPr lang="en-US" dirty="0"/>
              <a:t>Starting Lineups</a:t>
            </a:r>
          </a:p>
        </p:txBody>
      </p:sp>
      <p:sp>
        <p:nvSpPr>
          <p:cNvPr id="3" name="Content Placeholder 2">
            <a:extLst>
              <a:ext uri="{FF2B5EF4-FFF2-40B4-BE49-F238E27FC236}">
                <a16:creationId xmlns:a16="http://schemas.microsoft.com/office/drawing/2014/main" id="{D43A3D6D-2439-C23C-08A3-7D9931377246}"/>
              </a:ext>
            </a:extLst>
          </p:cNvPr>
          <p:cNvSpPr>
            <a:spLocks noGrp="1"/>
          </p:cNvSpPr>
          <p:nvPr>
            <p:ph idx="1"/>
          </p:nvPr>
        </p:nvSpPr>
        <p:spPr>
          <a:xfrm>
            <a:off x="5655944" y="2487168"/>
            <a:ext cx="6115641" cy="3383280"/>
          </a:xfrm>
          <a:noFill/>
        </p:spPr>
        <p:txBody>
          <a:bodyPr>
            <a:normAutofit/>
          </a:bodyPr>
          <a:lstStyle/>
          <a:p>
            <a:r>
              <a:rPr lang="en-US" dirty="0"/>
              <a:t>Managers for both teams should pre-fill their lineups into </a:t>
            </a:r>
            <a:r>
              <a:rPr lang="en-US" dirty="0" err="1"/>
              <a:t>GameChanger</a:t>
            </a:r>
            <a:r>
              <a:rPr lang="en-US" dirty="0"/>
              <a:t>.</a:t>
            </a:r>
          </a:p>
          <a:p>
            <a:pPr lvl="1"/>
            <a:r>
              <a:rPr lang="en-US" dirty="0"/>
              <a:t>Additionally, after the plate meeting, managers should provide a lineup card to the scorekeeper including names, numbers, and starting positions.</a:t>
            </a:r>
          </a:p>
          <a:p>
            <a:r>
              <a:rPr lang="en-US" dirty="0"/>
              <a:t>Scorekeepers should check lineups are entered from both teams by entering scorekeeping mode and clicking “My Team” and “Opponent at the bottom of the screen.</a:t>
            </a:r>
          </a:p>
          <a:p>
            <a:r>
              <a:rPr lang="en-US" dirty="0"/>
              <a:t>*</a:t>
            </a:r>
            <a:r>
              <a:rPr lang="en-US" b="1" dirty="0"/>
              <a:t>In order for the game to start smoothly, lineups should be completed prior to first pitch</a:t>
            </a:r>
            <a:endParaRPr lang="en-US" dirty="0"/>
          </a:p>
        </p:txBody>
      </p:sp>
      <p:sp>
        <p:nvSpPr>
          <p:cNvPr id="4" name="Slide Number Placeholder 3">
            <a:extLst>
              <a:ext uri="{FF2B5EF4-FFF2-40B4-BE49-F238E27FC236}">
                <a16:creationId xmlns:a16="http://schemas.microsoft.com/office/drawing/2014/main" id="{5C1D9229-466A-9BAF-7807-717A0C1B6018}"/>
              </a:ext>
            </a:extLst>
          </p:cNvPr>
          <p:cNvSpPr>
            <a:spLocks noGrp="1"/>
          </p:cNvSpPr>
          <p:nvPr>
            <p:ph type="sldNum" sz="quarter" idx="12"/>
          </p:nvPr>
        </p:nvSpPr>
        <p:spPr/>
        <p:txBody>
          <a:bodyPr/>
          <a:lstStyle/>
          <a:p>
            <a:fld id="{69E57DC2-970A-4B3E-BB1C-7A09969E49DF}" type="slidenum">
              <a:rPr lang="en-US" smtClean="0"/>
              <a:t>10</a:t>
            </a:fld>
            <a:endParaRPr lang="en-US" dirty="0"/>
          </a:p>
        </p:txBody>
      </p:sp>
    </p:spTree>
    <p:extLst>
      <p:ext uri="{BB962C8B-B14F-4D97-AF65-F5344CB8AC3E}">
        <p14:creationId xmlns:p14="http://schemas.microsoft.com/office/powerpoint/2010/main" val="23450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A7226-96CD-7CB5-E231-C7A3E682C7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EC5CF0-C9B1-EBF6-701E-24863CAB7668}"/>
              </a:ext>
            </a:extLst>
          </p:cNvPr>
          <p:cNvSpPr>
            <a:spLocks noGrp="1"/>
          </p:cNvSpPr>
          <p:nvPr>
            <p:ph type="title"/>
          </p:nvPr>
        </p:nvSpPr>
        <p:spPr>
          <a:xfrm>
            <a:off x="914400" y="2487168"/>
            <a:ext cx="4572000" cy="3383280"/>
          </a:xfrm>
          <a:noFill/>
        </p:spPr>
        <p:txBody>
          <a:bodyPr anchor="t" anchorCtr="0">
            <a:noAutofit/>
          </a:bodyPr>
          <a:lstStyle/>
          <a:p>
            <a:r>
              <a:rPr lang="en-US" dirty="0"/>
              <a:t>What if lineups are not there?</a:t>
            </a:r>
          </a:p>
        </p:txBody>
      </p:sp>
      <p:sp>
        <p:nvSpPr>
          <p:cNvPr id="3" name="Content Placeholder 2">
            <a:extLst>
              <a:ext uri="{FF2B5EF4-FFF2-40B4-BE49-F238E27FC236}">
                <a16:creationId xmlns:a16="http://schemas.microsoft.com/office/drawing/2014/main" id="{0223017E-3CDD-C829-A51F-7626E7CBC963}"/>
              </a:ext>
            </a:extLst>
          </p:cNvPr>
          <p:cNvSpPr>
            <a:spLocks noGrp="1"/>
          </p:cNvSpPr>
          <p:nvPr>
            <p:ph idx="1"/>
          </p:nvPr>
        </p:nvSpPr>
        <p:spPr>
          <a:xfrm>
            <a:off x="5589270" y="2497836"/>
            <a:ext cx="6171806" cy="3383280"/>
          </a:xfrm>
          <a:noFill/>
        </p:spPr>
        <p:txBody>
          <a:bodyPr>
            <a:normAutofit/>
          </a:bodyPr>
          <a:lstStyle/>
          <a:p>
            <a:r>
              <a:rPr lang="en-US" dirty="0"/>
              <a:t>After entering scorekeeping mode, use </a:t>
            </a:r>
            <a:r>
              <a:rPr lang="en-US" b="1" dirty="0"/>
              <a:t>My Team</a:t>
            </a:r>
            <a:r>
              <a:rPr lang="en-US" dirty="0"/>
              <a:t> and </a:t>
            </a:r>
            <a:r>
              <a:rPr lang="en-US" b="1" dirty="0"/>
              <a:t>Opponent</a:t>
            </a:r>
            <a:r>
              <a:rPr lang="en-US" dirty="0"/>
              <a:t> screens to manage lineups during the game.</a:t>
            </a:r>
          </a:p>
          <a:p>
            <a:r>
              <a:rPr lang="en-US" dirty="0"/>
              <a:t>Tap </a:t>
            </a:r>
            <a:r>
              <a:rPr lang="en-US" b="1" dirty="0"/>
              <a:t>Add From Bench</a:t>
            </a:r>
            <a:r>
              <a:rPr lang="en-US" dirty="0"/>
              <a:t> to add existing players to the lineup or create a new player.</a:t>
            </a:r>
          </a:p>
          <a:p>
            <a:r>
              <a:rPr lang="en-US" dirty="0"/>
              <a:t>Adjust the lineup by tapping and dragging the player cell from the righthand side.</a:t>
            </a:r>
          </a:p>
          <a:p>
            <a:r>
              <a:rPr lang="en-US" dirty="0"/>
              <a:t>Tap on the player’s name directly to make more changes like adding a position or sub them out of the lineup.</a:t>
            </a:r>
          </a:p>
          <a:p>
            <a:r>
              <a:rPr lang="en-US" dirty="0"/>
              <a:t>From the player’s page, you can also set DH or DP/Flex.</a:t>
            </a:r>
          </a:p>
        </p:txBody>
      </p:sp>
      <p:sp>
        <p:nvSpPr>
          <p:cNvPr id="4" name="Slide Number Placeholder 3">
            <a:extLst>
              <a:ext uri="{FF2B5EF4-FFF2-40B4-BE49-F238E27FC236}">
                <a16:creationId xmlns:a16="http://schemas.microsoft.com/office/drawing/2014/main" id="{EFBA30FD-F788-CBA4-7CAB-38376853E21B}"/>
              </a:ext>
            </a:extLst>
          </p:cNvPr>
          <p:cNvSpPr>
            <a:spLocks noGrp="1"/>
          </p:cNvSpPr>
          <p:nvPr>
            <p:ph type="sldNum" sz="quarter" idx="12"/>
          </p:nvPr>
        </p:nvSpPr>
        <p:spPr/>
        <p:txBody>
          <a:bodyPr/>
          <a:lstStyle/>
          <a:p>
            <a:fld id="{69E57DC2-970A-4B3E-BB1C-7A09969E49DF}" type="slidenum">
              <a:rPr lang="en-US" smtClean="0"/>
              <a:t>11</a:t>
            </a:fld>
            <a:endParaRPr lang="en-US" dirty="0"/>
          </a:p>
        </p:txBody>
      </p:sp>
    </p:spTree>
    <p:extLst>
      <p:ext uri="{BB962C8B-B14F-4D97-AF65-F5344CB8AC3E}">
        <p14:creationId xmlns:p14="http://schemas.microsoft.com/office/powerpoint/2010/main" val="244818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65EF2-363B-3EFC-FD16-902E9D8745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D88035-DEE3-6760-123C-A5CE33103D44}"/>
              </a:ext>
            </a:extLst>
          </p:cNvPr>
          <p:cNvSpPr>
            <a:spLocks noGrp="1"/>
          </p:cNvSpPr>
          <p:nvPr>
            <p:ph type="title"/>
          </p:nvPr>
        </p:nvSpPr>
        <p:spPr>
          <a:xfrm>
            <a:off x="914400" y="2487168"/>
            <a:ext cx="4572000" cy="3383280"/>
          </a:xfrm>
          <a:noFill/>
        </p:spPr>
        <p:txBody>
          <a:bodyPr anchor="t" anchorCtr="0">
            <a:noAutofit/>
          </a:bodyPr>
          <a:lstStyle/>
          <a:p>
            <a:r>
              <a:rPr lang="en-US" dirty="0"/>
              <a:t>What if a team has more than 9 players?</a:t>
            </a:r>
          </a:p>
        </p:txBody>
      </p:sp>
      <p:sp>
        <p:nvSpPr>
          <p:cNvPr id="3" name="Content Placeholder 2">
            <a:extLst>
              <a:ext uri="{FF2B5EF4-FFF2-40B4-BE49-F238E27FC236}">
                <a16:creationId xmlns:a16="http://schemas.microsoft.com/office/drawing/2014/main" id="{FB6DC28E-684C-80D1-3FC6-1F259DD97ED3}"/>
              </a:ext>
            </a:extLst>
          </p:cNvPr>
          <p:cNvSpPr>
            <a:spLocks noGrp="1"/>
          </p:cNvSpPr>
          <p:nvPr>
            <p:ph idx="1"/>
          </p:nvPr>
        </p:nvSpPr>
        <p:spPr>
          <a:xfrm>
            <a:off x="5827395" y="2487168"/>
            <a:ext cx="5825366" cy="3383280"/>
          </a:xfrm>
          <a:noFill/>
        </p:spPr>
        <p:txBody>
          <a:bodyPr>
            <a:normAutofit/>
          </a:bodyPr>
          <a:lstStyle/>
          <a:p>
            <a:r>
              <a:rPr lang="en-US" dirty="0"/>
              <a:t>WLL utilizes a continuous batting order where all players bat in the lineup.</a:t>
            </a:r>
          </a:p>
          <a:p>
            <a:r>
              <a:rPr lang="en-US" dirty="0"/>
              <a:t>Players not on defense will show up with “EH” as their position.</a:t>
            </a:r>
          </a:p>
        </p:txBody>
      </p:sp>
      <p:sp>
        <p:nvSpPr>
          <p:cNvPr id="4" name="Slide Number Placeholder 3">
            <a:extLst>
              <a:ext uri="{FF2B5EF4-FFF2-40B4-BE49-F238E27FC236}">
                <a16:creationId xmlns:a16="http://schemas.microsoft.com/office/drawing/2014/main" id="{A8631BDE-8701-5AEC-D1C6-8DDFB8E7C630}"/>
              </a:ext>
            </a:extLst>
          </p:cNvPr>
          <p:cNvSpPr>
            <a:spLocks noGrp="1"/>
          </p:cNvSpPr>
          <p:nvPr>
            <p:ph type="sldNum" sz="quarter" idx="12"/>
          </p:nvPr>
        </p:nvSpPr>
        <p:spPr/>
        <p:txBody>
          <a:bodyPr/>
          <a:lstStyle/>
          <a:p>
            <a:fld id="{69E57DC2-970A-4B3E-BB1C-7A09969E49DF}" type="slidenum">
              <a:rPr lang="en-US" smtClean="0"/>
              <a:t>12</a:t>
            </a:fld>
            <a:endParaRPr lang="en-US" dirty="0"/>
          </a:p>
        </p:txBody>
      </p:sp>
      <p:pic>
        <p:nvPicPr>
          <p:cNvPr id="7" name="Picture 6">
            <a:extLst>
              <a:ext uri="{FF2B5EF4-FFF2-40B4-BE49-F238E27FC236}">
                <a16:creationId xmlns:a16="http://schemas.microsoft.com/office/drawing/2014/main" id="{3B82BC47-2775-6E53-3151-6BF2135D1D7C}"/>
              </a:ext>
            </a:extLst>
          </p:cNvPr>
          <p:cNvPicPr>
            <a:picLocks noChangeAspect="1"/>
          </p:cNvPicPr>
          <p:nvPr/>
        </p:nvPicPr>
        <p:blipFill>
          <a:blip r:embed="rId2"/>
          <a:stretch>
            <a:fillRect/>
          </a:stretch>
        </p:blipFill>
        <p:spPr>
          <a:xfrm>
            <a:off x="3976687" y="3914775"/>
            <a:ext cx="4238625" cy="2384999"/>
          </a:xfrm>
          <a:prstGeom prst="rect">
            <a:avLst/>
          </a:prstGeom>
        </p:spPr>
      </p:pic>
      <p:sp>
        <p:nvSpPr>
          <p:cNvPr id="8" name="Oval 7">
            <a:extLst>
              <a:ext uri="{FF2B5EF4-FFF2-40B4-BE49-F238E27FC236}">
                <a16:creationId xmlns:a16="http://schemas.microsoft.com/office/drawing/2014/main" id="{21FAA0D3-D40D-F60F-9696-0F9A35EB7616}"/>
              </a:ext>
            </a:extLst>
          </p:cNvPr>
          <p:cNvSpPr/>
          <p:nvPr/>
        </p:nvSpPr>
        <p:spPr>
          <a:xfrm>
            <a:off x="4533900" y="5334000"/>
            <a:ext cx="390525" cy="285750"/>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505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59DE2-BB45-22D6-0832-D29919822E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F4831C-807A-3085-6854-0CD2A098CED8}"/>
              </a:ext>
            </a:extLst>
          </p:cNvPr>
          <p:cNvSpPr>
            <a:spLocks noGrp="1"/>
          </p:cNvSpPr>
          <p:nvPr>
            <p:ph type="title"/>
          </p:nvPr>
        </p:nvSpPr>
        <p:spPr>
          <a:xfrm>
            <a:off x="914400" y="2487168"/>
            <a:ext cx="4572000" cy="3383280"/>
          </a:xfrm>
          <a:noFill/>
        </p:spPr>
        <p:txBody>
          <a:bodyPr anchor="t" anchorCtr="0">
            <a:noAutofit/>
          </a:bodyPr>
          <a:lstStyle/>
          <a:p>
            <a:r>
              <a:rPr lang="en-US" dirty="0"/>
              <a:t>Does it matter if I put players’ positions?</a:t>
            </a:r>
          </a:p>
        </p:txBody>
      </p:sp>
      <p:sp>
        <p:nvSpPr>
          <p:cNvPr id="3" name="Content Placeholder 2">
            <a:extLst>
              <a:ext uri="{FF2B5EF4-FFF2-40B4-BE49-F238E27FC236}">
                <a16:creationId xmlns:a16="http://schemas.microsoft.com/office/drawing/2014/main" id="{7C237318-29DD-9D09-E96B-1C0596C2B75D}"/>
              </a:ext>
            </a:extLst>
          </p:cNvPr>
          <p:cNvSpPr>
            <a:spLocks noGrp="1"/>
          </p:cNvSpPr>
          <p:nvPr>
            <p:ph idx="1"/>
          </p:nvPr>
        </p:nvSpPr>
        <p:spPr>
          <a:xfrm>
            <a:off x="6164969" y="2223516"/>
            <a:ext cx="5816824" cy="3882994"/>
          </a:xfrm>
          <a:noFill/>
        </p:spPr>
        <p:txBody>
          <a:bodyPr>
            <a:normAutofit/>
          </a:bodyPr>
          <a:lstStyle/>
          <a:p>
            <a:r>
              <a:rPr lang="en-US" sz="2000" dirty="0"/>
              <a:t>Switching from paper scorebooks to </a:t>
            </a:r>
            <a:r>
              <a:rPr lang="en-US" sz="2000" dirty="0" err="1"/>
              <a:t>GameChanger</a:t>
            </a:r>
            <a:r>
              <a:rPr lang="en-US" sz="2000" dirty="0"/>
              <a:t> unlocks additional stat collection and visibility for teams and the league.</a:t>
            </a:r>
          </a:p>
          <a:p>
            <a:r>
              <a:rPr lang="en-US" sz="2000" dirty="0"/>
              <a:t>By accurately reflecting player positions, this allows the full functionality of </a:t>
            </a:r>
            <a:r>
              <a:rPr lang="en-US" sz="2000" dirty="0" err="1"/>
              <a:t>GameChanger</a:t>
            </a:r>
            <a:r>
              <a:rPr lang="en-US" sz="2000" dirty="0"/>
              <a:t> to be harnessed.</a:t>
            </a:r>
          </a:p>
          <a:p>
            <a:r>
              <a:rPr lang="en-US" sz="2000" dirty="0"/>
              <a:t>Scorekeepers will be responsible for ensuring player positions are reflected correctly.</a:t>
            </a:r>
          </a:p>
        </p:txBody>
      </p:sp>
      <p:sp>
        <p:nvSpPr>
          <p:cNvPr id="4" name="Slide Number Placeholder 3">
            <a:extLst>
              <a:ext uri="{FF2B5EF4-FFF2-40B4-BE49-F238E27FC236}">
                <a16:creationId xmlns:a16="http://schemas.microsoft.com/office/drawing/2014/main" id="{541BB500-56F1-2FA1-CBB0-0AED673CEEE0}"/>
              </a:ext>
            </a:extLst>
          </p:cNvPr>
          <p:cNvSpPr>
            <a:spLocks noGrp="1"/>
          </p:cNvSpPr>
          <p:nvPr>
            <p:ph type="sldNum" sz="quarter" idx="12"/>
          </p:nvPr>
        </p:nvSpPr>
        <p:spPr/>
        <p:txBody>
          <a:bodyPr/>
          <a:lstStyle/>
          <a:p>
            <a:fld id="{69E57DC2-970A-4B3E-BB1C-7A09969E49DF}" type="slidenum">
              <a:rPr lang="en-US" smtClean="0"/>
              <a:t>13</a:t>
            </a:fld>
            <a:endParaRPr lang="en-US" dirty="0"/>
          </a:p>
        </p:txBody>
      </p:sp>
      <p:pic>
        <p:nvPicPr>
          <p:cNvPr id="5" name="Picture 4">
            <a:extLst>
              <a:ext uri="{FF2B5EF4-FFF2-40B4-BE49-F238E27FC236}">
                <a16:creationId xmlns:a16="http://schemas.microsoft.com/office/drawing/2014/main" id="{721D68F4-4B46-D9B5-E344-E4430E2448B1}"/>
              </a:ext>
            </a:extLst>
          </p:cNvPr>
          <p:cNvPicPr>
            <a:picLocks noChangeAspect="1"/>
          </p:cNvPicPr>
          <p:nvPr/>
        </p:nvPicPr>
        <p:blipFill>
          <a:blip r:embed="rId2"/>
          <a:srcRect t="10417" b="22500"/>
          <a:stretch>
            <a:fillRect/>
          </a:stretch>
        </p:blipFill>
        <p:spPr>
          <a:xfrm>
            <a:off x="3321076" y="3571874"/>
            <a:ext cx="2797093" cy="3011171"/>
          </a:xfrm>
          <a:prstGeom prst="rect">
            <a:avLst/>
          </a:prstGeom>
        </p:spPr>
      </p:pic>
    </p:spTree>
    <p:extLst>
      <p:ext uri="{BB962C8B-B14F-4D97-AF65-F5344CB8AC3E}">
        <p14:creationId xmlns:p14="http://schemas.microsoft.com/office/powerpoint/2010/main" val="304293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915E0-017E-DAC6-5B37-42B2EEC56A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7E5F14-F6DA-88D3-6589-250B10740BFB}"/>
              </a:ext>
            </a:extLst>
          </p:cNvPr>
          <p:cNvSpPr>
            <a:spLocks noGrp="1"/>
          </p:cNvSpPr>
          <p:nvPr>
            <p:ph type="title"/>
          </p:nvPr>
        </p:nvSpPr>
        <p:spPr>
          <a:xfrm>
            <a:off x="5998464" y="731520"/>
            <a:ext cx="5029200" cy="3291840"/>
          </a:xfrm>
        </p:spPr>
        <p:txBody>
          <a:bodyPr lIns="0" anchor="b" anchorCtr="0"/>
          <a:lstStyle/>
          <a:p>
            <a:r>
              <a:rPr lang="en-US" dirty="0"/>
              <a:t>Starting/Scoring a Game</a:t>
            </a:r>
          </a:p>
        </p:txBody>
      </p:sp>
      <p:sp>
        <p:nvSpPr>
          <p:cNvPr id="3" name="Text Placeholder 2">
            <a:extLst>
              <a:ext uri="{FF2B5EF4-FFF2-40B4-BE49-F238E27FC236}">
                <a16:creationId xmlns:a16="http://schemas.microsoft.com/office/drawing/2014/main" id="{8BF00C91-A513-3245-7EE4-14A3EDDFEED8}"/>
              </a:ext>
            </a:extLst>
          </p:cNvPr>
          <p:cNvSpPr>
            <a:spLocks noGrp="1"/>
          </p:cNvSpPr>
          <p:nvPr>
            <p:ph type="body" sz="quarter" idx="28"/>
          </p:nvPr>
        </p:nvSpPr>
        <p:spPr>
          <a:xfrm>
            <a:off x="6117336" y="4172084"/>
            <a:ext cx="4910328" cy="1005840"/>
          </a:xfrm>
        </p:spPr>
        <p:txBody>
          <a:bodyPr/>
          <a:lstStyle/>
          <a:p>
            <a:r>
              <a:rPr lang="en-US" dirty="0"/>
              <a:t>Lets Play Ball!</a:t>
            </a:r>
          </a:p>
        </p:txBody>
      </p:sp>
    </p:spTree>
    <p:extLst>
      <p:ext uri="{BB962C8B-B14F-4D97-AF65-F5344CB8AC3E}">
        <p14:creationId xmlns:p14="http://schemas.microsoft.com/office/powerpoint/2010/main" val="1916289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E67DF-175B-D4C4-50EE-34E5E41B9F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F1368E-40BA-F299-16AD-3E024844B973}"/>
              </a:ext>
            </a:extLst>
          </p:cNvPr>
          <p:cNvSpPr>
            <a:spLocks noGrp="1"/>
          </p:cNvSpPr>
          <p:nvPr>
            <p:ph type="title"/>
          </p:nvPr>
        </p:nvSpPr>
        <p:spPr>
          <a:xfrm>
            <a:off x="914400" y="2487168"/>
            <a:ext cx="4572000" cy="3383280"/>
          </a:xfrm>
          <a:noFill/>
        </p:spPr>
        <p:txBody>
          <a:bodyPr anchor="t" anchorCtr="0">
            <a:noAutofit/>
          </a:bodyPr>
          <a:lstStyle/>
          <a:p>
            <a:r>
              <a:rPr lang="en-US" dirty="0"/>
              <a:t>Starting a Game</a:t>
            </a:r>
          </a:p>
        </p:txBody>
      </p:sp>
      <p:sp>
        <p:nvSpPr>
          <p:cNvPr id="3" name="Content Placeholder 2">
            <a:extLst>
              <a:ext uri="{FF2B5EF4-FFF2-40B4-BE49-F238E27FC236}">
                <a16:creationId xmlns:a16="http://schemas.microsoft.com/office/drawing/2014/main" id="{36D97BE3-9B82-672F-64ED-D4B73EC74D41}"/>
              </a:ext>
            </a:extLst>
          </p:cNvPr>
          <p:cNvSpPr>
            <a:spLocks noGrp="1"/>
          </p:cNvSpPr>
          <p:nvPr>
            <p:ph idx="1"/>
          </p:nvPr>
        </p:nvSpPr>
        <p:spPr>
          <a:xfrm>
            <a:off x="5852160" y="2487168"/>
            <a:ext cx="6045550" cy="3383280"/>
          </a:xfrm>
          <a:noFill/>
        </p:spPr>
        <p:txBody>
          <a:bodyPr>
            <a:normAutofit/>
          </a:bodyPr>
          <a:lstStyle/>
          <a:p>
            <a:r>
              <a:rPr lang="en-US" dirty="0"/>
              <a:t>Scorekeepers should be in place behind home plate at least 15 minutes prior to game time.</a:t>
            </a:r>
          </a:p>
          <a:p>
            <a:r>
              <a:rPr lang="en-US" dirty="0"/>
              <a:t>From your team’s Schedule Screen or from the League Tile, click on the game you want to score.</a:t>
            </a:r>
          </a:p>
          <a:p>
            <a:r>
              <a:rPr lang="en-US" dirty="0"/>
              <a:t>On the resulting screen, click the blue “Score Head-to-Head Game” button.</a:t>
            </a:r>
          </a:p>
          <a:p>
            <a:r>
              <a:rPr lang="en-US" dirty="0"/>
              <a:t>Start the Game Clock in the bottom left corner when the umpire tells you “Game time is…” or upon the Umpire saying “Play Ball” and being ready for the first pitch.</a:t>
            </a:r>
          </a:p>
        </p:txBody>
      </p:sp>
      <p:sp>
        <p:nvSpPr>
          <p:cNvPr id="4" name="Slide Number Placeholder 3">
            <a:extLst>
              <a:ext uri="{FF2B5EF4-FFF2-40B4-BE49-F238E27FC236}">
                <a16:creationId xmlns:a16="http://schemas.microsoft.com/office/drawing/2014/main" id="{14F0984F-20B3-178E-2362-CAA40370A169}"/>
              </a:ext>
            </a:extLst>
          </p:cNvPr>
          <p:cNvSpPr>
            <a:spLocks noGrp="1"/>
          </p:cNvSpPr>
          <p:nvPr>
            <p:ph type="sldNum" sz="quarter" idx="12"/>
          </p:nvPr>
        </p:nvSpPr>
        <p:spPr/>
        <p:txBody>
          <a:bodyPr/>
          <a:lstStyle/>
          <a:p>
            <a:fld id="{69E57DC2-970A-4B3E-BB1C-7A09969E49DF}" type="slidenum">
              <a:rPr lang="en-US" smtClean="0"/>
              <a:t>15</a:t>
            </a:fld>
            <a:endParaRPr lang="en-US" dirty="0"/>
          </a:p>
        </p:txBody>
      </p:sp>
      <p:grpSp>
        <p:nvGrpSpPr>
          <p:cNvPr id="7" name="Group 6">
            <a:extLst>
              <a:ext uri="{FF2B5EF4-FFF2-40B4-BE49-F238E27FC236}">
                <a16:creationId xmlns:a16="http://schemas.microsoft.com/office/drawing/2014/main" id="{F86AD0E7-DC7A-9573-4E94-BDC84C7DD865}"/>
              </a:ext>
            </a:extLst>
          </p:cNvPr>
          <p:cNvGrpSpPr/>
          <p:nvPr/>
        </p:nvGrpSpPr>
        <p:grpSpPr>
          <a:xfrm>
            <a:off x="1508977" y="3429000"/>
            <a:ext cx="3857408" cy="3092956"/>
            <a:chOff x="1480402" y="3429000"/>
            <a:chExt cx="3857408" cy="3092956"/>
          </a:xfrm>
        </p:grpSpPr>
        <p:pic>
          <p:nvPicPr>
            <p:cNvPr id="5" name="Picture 4">
              <a:extLst>
                <a:ext uri="{FF2B5EF4-FFF2-40B4-BE49-F238E27FC236}">
                  <a16:creationId xmlns:a16="http://schemas.microsoft.com/office/drawing/2014/main" id="{466782C9-AC42-D5E6-95E0-FB118157EDF4}"/>
                </a:ext>
              </a:extLst>
            </p:cNvPr>
            <p:cNvPicPr>
              <a:picLocks noChangeAspect="1"/>
            </p:cNvPicPr>
            <p:nvPr/>
          </p:nvPicPr>
          <p:blipFill>
            <a:blip r:embed="rId2"/>
            <a:stretch>
              <a:fillRect/>
            </a:stretch>
          </p:blipFill>
          <p:spPr>
            <a:xfrm>
              <a:off x="1480402" y="3429000"/>
              <a:ext cx="3857408" cy="3092956"/>
            </a:xfrm>
            <a:prstGeom prst="rect">
              <a:avLst/>
            </a:prstGeom>
          </p:spPr>
        </p:pic>
        <p:sp>
          <p:nvSpPr>
            <p:cNvPr id="6" name="Oval 5">
              <a:extLst>
                <a:ext uri="{FF2B5EF4-FFF2-40B4-BE49-F238E27FC236}">
                  <a16:creationId xmlns:a16="http://schemas.microsoft.com/office/drawing/2014/main" id="{9F723604-293A-FEB4-09C9-3BD91EACD83C}"/>
                </a:ext>
              </a:extLst>
            </p:cNvPr>
            <p:cNvSpPr/>
            <p:nvPr/>
          </p:nvSpPr>
          <p:spPr>
            <a:xfrm>
              <a:off x="3943350" y="4295775"/>
              <a:ext cx="1276350" cy="342900"/>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6876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D8AAF-13C6-E7AB-E3EE-03B22D2DA7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C9D0A9-55EC-16F1-F0DB-C02B8B958276}"/>
              </a:ext>
            </a:extLst>
          </p:cNvPr>
          <p:cNvSpPr>
            <a:spLocks noGrp="1"/>
          </p:cNvSpPr>
          <p:nvPr>
            <p:ph type="title"/>
          </p:nvPr>
        </p:nvSpPr>
        <p:spPr>
          <a:xfrm>
            <a:off x="158345" y="2119306"/>
            <a:ext cx="4572000" cy="3383280"/>
          </a:xfrm>
          <a:noFill/>
        </p:spPr>
        <p:txBody>
          <a:bodyPr anchor="t" anchorCtr="0">
            <a:noAutofit/>
          </a:bodyPr>
          <a:lstStyle/>
          <a:p>
            <a:r>
              <a:rPr lang="en-US" dirty="0"/>
              <a:t>Game Settings</a:t>
            </a:r>
          </a:p>
        </p:txBody>
      </p:sp>
      <p:sp>
        <p:nvSpPr>
          <p:cNvPr id="3" name="Content Placeholder 2">
            <a:extLst>
              <a:ext uri="{FF2B5EF4-FFF2-40B4-BE49-F238E27FC236}">
                <a16:creationId xmlns:a16="http://schemas.microsoft.com/office/drawing/2014/main" id="{1576E8B4-C5EA-FA9C-3E1F-E7CCFF9B4C31}"/>
              </a:ext>
            </a:extLst>
          </p:cNvPr>
          <p:cNvSpPr>
            <a:spLocks noGrp="1"/>
          </p:cNvSpPr>
          <p:nvPr>
            <p:ph idx="1"/>
          </p:nvPr>
        </p:nvSpPr>
        <p:spPr>
          <a:xfrm>
            <a:off x="5046345" y="2307336"/>
            <a:ext cx="6861876" cy="4113784"/>
          </a:xfrm>
          <a:noFill/>
        </p:spPr>
        <p:txBody>
          <a:bodyPr>
            <a:normAutofit lnSpcReduction="10000"/>
          </a:bodyPr>
          <a:lstStyle/>
          <a:p>
            <a:r>
              <a:rPr lang="en-US" dirty="0"/>
              <a:t>There are various settings that can be changed to better reflect the game being scored.</a:t>
            </a:r>
          </a:p>
          <a:p>
            <a:r>
              <a:rPr lang="en-US" dirty="0"/>
              <a:t>Click “Menu” in the top right corner to access the following:</a:t>
            </a:r>
          </a:p>
          <a:p>
            <a:pPr lvl="1"/>
            <a:r>
              <a:rPr lang="en-US" dirty="0"/>
              <a:t>Exit Current Game – Used to end the current game. It can be resumed later if needed or finalized.</a:t>
            </a:r>
          </a:p>
          <a:p>
            <a:pPr lvl="1"/>
            <a:r>
              <a:rPr lang="en-US" dirty="0"/>
              <a:t>Settings – Access various additional settings (next slide).</a:t>
            </a:r>
          </a:p>
          <a:p>
            <a:pPr lvl="1"/>
            <a:r>
              <a:rPr lang="en-US" dirty="0"/>
              <a:t>Manual Overrides – Allows you to manually change the score, inning, outs, balls, strikes, and half inning.</a:t>
            </a:r>
          </a:p>
          <a:p>
            <a:pPr lvl="1"/>
            <a:r>
              <a:rPr lang="en-US" dirty="0"/>
              <a:t>End Half Inning – End the inning and start the next inning (e.g. 5 run rule met).</a:t>
            </a:r>
          </a:p>
          <a:p>
            <a:pPr lvl="1"/>
            <a:r>
              <a:rPr lang="en-US" dirty="0"/>
              <a:t>Swap Home/Away Teams – Use this if the home and away teams are showing incorrectly.</a:t>
            </a:r>
          </a:p>
        </p:txBody>
      </p:sp>
      <p:sp>
        <p:nvSpPr>
          <p:cNvPr id="4" name="Slide Number Placeholder 3">
            <a:extLst>
              <a:ext uri="{FF2B5EF4-FFF2-40B4-BE49-F238E27FC236}">
                <a16:creationId xmlns:a16="http://schemas.microsoft.com/office/drawing/2014/main" id="{B37F1C9A-ED4D-E177-7837-02A063600EFE}"/>
              </a:ext>
            </a:extLst>
          </p:cNvPr>
          <p:cNvSpPr>
            <a:spLocks noGrp="1"/>
          </p:cNvSpPr>
          <p:nvPr>
            <p:ph type="sldNum" sz="quarter" idx="12"/>
          </p:nvPr>
        </p:nvSpPr>
        <p:spPr/>
        <p:txBody>
          <a:bodyPr/>
          <a:lstStyle/>
          <a:p>
            <a:fld id="{69E57DC2-970A-4B3E-BB1C-7A09969E49DF}" type="slidenum">
              <a:rPr lang="en-US" smtClean="0"/>
              <a:t>16</a:t>
            </a:fld>
            <a:endParaRPr lang="en-US" dirty="0"/>
          </a:p>
        </p:txBody>
      </p:sp>
      <p:pic>
        <p:nvPicPr>
          <p:cNvPr id="7" name="Picture 6">
            <a:extLst>
              <a:ext uri="{FF2B5EF4-FFF2-40B4-BE49-F238E27FC236}">
                <a16:creationId xmlns:a16="http://schemas.microsoft.com/office/drawing/2014/main" id="{BE717DC6-4064-3248-5D7D-AAEF8149959F}"/>
              </a:ext>
            </a:extLst>
          </p:cNvPr>
          <p:cNvPicPr>
            <a:picLocks noChangeAspect="1"/>
          </p:cNvPicPr>
          <p:nvPr/>
        </p:nvPicPr>
        <p:blipFill>
          <a:blip r:embed="rId2"/>
          <a:srcRect l="8621" t="8188" r="52845"/>
          <a:stretch>
            <a:fillRect/>
          </a:stretch>
        </p:blipFill>
        <p:spPr>
          <a:xfrm>
            <a:off x="1723696" y="2760936"/>
            <a:ext cx="2911366" cy="3822109"/>
          </a:xfrm>
          <a:prstGeom prst="rect">
            <a:avLst/>
          </a:prstGeom>
        </p:spPr>
      </p:pic>
    </p:spTree>
    <p:extLst>
      <p:ext uri="{BB962C8B-B14F-4D97-AF65-F5344CB8AC3E}">
        <p14:creationId xmlns:p14="http://schemas.microsoft.com/office/powerpoint/2010/main" val="315795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06EB9-5E90-C360-7E3D-3276FBFA71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FA4CC7-FFE4-5666-4562-BCBE5948DBAF}"/>
              </a:ext>
            </a:extLst>
          </p:cNvPr>
          <p:cNvSpPr>
            <a:spLocks noGrp="1"/>
          </p:cNvSpPr>
          <p:nvPr>
            <p:ph type="title"/>
          </p:nvPr>
        </p:nvSpPr>
        <p:spPr>
          <a:xfrm>
            <a:off x="247664" y="2077593"/>
            <a:ext cx="4572000" cy="3383280"/>
          </a:xfrm>
          <a:noFill/>
        </p:spPr>
        <p:txBody>
          <a:bodyPr anchor="t" anchorCtr="0">
            <a:noAutofit/>
          </a:bodyPr>
          <a:lstStyle/>
          <a:p>
            <a:r>
              <a:rPr lang="en-US" dirty="0"/>
              <a:t>Game Settings</a:t>
            </a:r>
          </a:p>
        </p:txBody>
      </p:sp>
      <p:sp>
        <p:nvSpPr>
          <p:cNvPr id="3" name="Content Placeholder 2">
            <a:extLst>
              <a:ext uri="{FF2B5EF4-FFF2-40B4-BE49-F238E27FC236}">
                <a16:creationId xmlns:a16="http://schemas.microsoft.com/office/drawing/2014/main" id="{DAAD07F0-F28A-F522-40E4-1C64B01EE888}"/>
              </a:ext>
            </a:extLst>
          </p:cNvPr>
          <p:cNvSpPr>
            <a:spLocks noGrp="1"/>
          </p:cNvSpPr>
          <p:nvPr>
            <p:ph idx="1"/>
          </p:nvPr>
        </p:nvSpPr>
        <p:spPr>
          <a:xfrm>
            <a:off x="5198744" y="2077593"/>
            <a:ext cx="6688456" cy="4218432"/>
          </a:xfrm>
          <a:noFill/>
        </p:spPr>
        <p:txBody>
          <a:bodyPr>
            <a:normAutofit/>
          </a:bodyPr>
          <a:lstStyle/>
          <a:p>
            <a:r>
              <a:rPr lang="en-US" dirty="0"/>
              <a:t>Settings you can modify:</a:t>
            </a:r>
          </a:p>
          <a:p>
            <a:pPr lvl="1"/>
            <a:r>
              <a:rPr lang="en-US" dirty="0"/>
              <a:t>Innings Per Game – Modify to 6 or 7 innings depending on division</a:t>
            </a:r>
          </a:p>
          <a:p>
            <a:pPr lvl="1"/>
            <a:r>
              <a:rPr lang="en-US" dirty="0"/>
              <a:t>Short Fielder/Extra Fielder – Keep disabled</a:t>
            </a:r>
          </a:p>
          <a:p>
            <a:pPr lvl="1"/>
            <a:r>
              <a:rPr lang="en-US" dirty="0"/>
              <a:t>Pitch Count Alert Limits – Add first and second alert for pitch counts</a:t>
            </a:r>
          </a:p>
          <a:p>
            <a:pPr lvl="2"/>
            <a:r>
              <a:rPr lang="en-US" dirty="0"/>
              <a:t>1</a:t>
            </a:r>
            <a:r>
              <a:rPr lang="en-US" baseline="30000" dirty="0"/>
              <a:t>st</a:t>
            </a:r>
            <a:r>
              <a:rPr lang="en-US" dirty="0"/>
              <a:t> alert = 50 pitches (2 days rest)</a:t>
            </a:r>
          </a:p>
          <a:p>
            <a:pPr lvl="2"/>
            <a:r>
              <a:rPr lang="en-US" dirty="0"/>
              <a:t>2</a:t>
            </a:r>
            <a:r>
              <a:rPr lang="en-US" baseline="30000" dirty="0"/>
              <a:t>nd</a:t>
            </a:r>
            <a:r>
              <a:rPr lang="en-US" dirty="0"/>
              <a:t> alert = 65 pitches (3 days rest)</a:t>
            </a:r>
          </a:p>
          <a:p>
            <a:pPr lvl="1"/>
            <a:r>
              <a:rPr lang="en-US" dirty="0"/>
              <a:t>Scorekeeping Settings – Do not modify</a:t>
            </a:r>
          </a:p>
          <a:p>
            <a:pPr lvl="1"/>
            <a:r>
              <a:rPr lang="en-US" dirty="0"/>
              <a:t>Game Clock – Choose whether the clock counts up or down.</a:t>
            </a:r>
          </a:p>
        </p:txBody>
      </p:sp>
      <p:sp>
        <p:nvSpPr>
          <p:cNvPr id="4" name="Slide Number Placeholder 3">
            <a:extLst>
              <a:ext uri="{FF2B5EF4-FFF2-40B4-BE49-F238E27FC236}">
                <a16:creationId xmlns:a16="http://schemas.microsoft.com/office/drawing/2014/main" id="{82CEF7F7-2280-FE05-997F-F5D874F82714}"/>
              </a:ext>
            </a:extLst>
          </p:cNvPr>
          <p:cNvSpPr>
            <a:spLocks noGrp="1"/>
          </p:cNvSpPr>
          <p:nvPr>
            <p:ph type="sldNum" sz="quarter" idx="12"/>
          </p:nvPr>
        </p:nvSpPr>
        <p:spPr/>
        <p:txBody>
          <a:bodyPr/>
          <a:lstStyle/>
          <a:p>
            <a:fld id="{69E57DC2-970A-4B3E-BB1C-7A09969E49DF}" type="slidenum">
              <a:rPr lang="en-US" smtClean="0"/>
              <a:t>17</a:t>
            </a:fld>
            <a:endParaRPr lang="en-US" dirty="0"/>
          </a:p>
        </p:txBody>
      </p:sp>
      <p:pic>
        <p:nvPicPr>
          <p:cNvPr id="6" name="Picture 5">
            <a:extLst>
              <a:ext uri="{FF2B5EF4-FFF2-40B4-BE49-F238E27FC236}">
                <a16:creationId xmlns:a16="http://schemas.microsoft.com/office/drawing/2014/main" id="{9B7E6F35-6134-D715-F19E-710EDB6C71F8}"/>
              </a:ext>
            </a:extLst>
          </p:cNvPr>
          <p:cNvPicPr>
            <a:picLocks noChangeAspect="1"/>
          </p:cNvPicPr>
          <p:nvPr/>
        </p:nvPicPr>
        <p:blipFill>
          <a:blip r:embed="rId2"/>
          <a:srcRect l="10433" t="10268" r="55575" b="9333"/>
          <a:stretch>
            <a:fillRect/>
          </a:stretch>
        </p:blipFill>
        <p:spPr>
          <a:xfrm>
            <a:off x="2963917" y="2666890"/>
            <a:ext cx="1866258" cy="3916155"/>
          </a:xfrm>
          <a:prstGeom prst="rect">
            <a:avLst/>
          </a:prstGeom>
        </p:spPr>
      </p:pic>
    </p:spTree>
    <p:extLst>
      <p:ext uri="{BB962C8B-B14F-4D97-AF65-F5344CB8AC3E}">
        <p14:creationId xmlns:p14="http://schemas.microsoft.com/office/powerpoint/2010/main" val="231656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F0A0F-C5B7-7478-9AA7-26330E4895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BB2064-C27F-CF38-7185-BCD155D42665}"/>
              </a:ext>
            </a:extLst>
          </p:cNvPr>
          <p:cNvSpPr>
            <a:spLocks noGrp="1"/>
          </p:cNvSpPr>
          <p:nvPr>
            <p:ph type="title"/>
          </p:nvPr>
        </p:nvSpPr>
        <p:spPr>
          <a:xfrm>
            <a:off x="752475" y="1915668"/>
            <a:ext cx="4572000" cy="3383280"/>
          </a:xfrm>
          <a:noFill/>
        </p:spPr>
        <p:txBody>
          <a:bodyPr anchor="t" anchorCtr="0">
            <a:noAutofit/>
          </a:bodyPr>
          <a:lstStyle/>
          <a:p>
            <a:r>
              <a:rPr lang="en-US" dirty="0"/>
              <a:t>Scoring a Game</a:t>
            </a:r>
          </a:p>
        </p:txBody>
      </p:sp>
      <p:sp>
        <p:nvSpPr>
          <p:cNvPr id="3" name="Content Placeholder 2">
            <a:extLst>
              <a:ext uri="{FF2B5EF4-FFF2-40B4-BE49-F238E27FC236}">
                <a16:creationId xmlns:a16="http://schemas.microsoft.com/office/drawing/2014/main" id="{C5319694-9AAE-8761-E26E-A2035F8042D1}"/>
              </a:ext>
            </a:extLst>
          </p:cNvPr>
          <p:cNvSpPr>
            <a:spLocks noGrp="1"/>
          </p:cNvSpPr>
          <p:nvPr>
            <p:ph idx="1"/>
          </p:nvPr>
        </p:nvSpPr>
        <p:spPr>
          <a:xfrm>
            <a:off x="5644055" y="2487168"/>
            <a:ext cx="6106511" cy="3556280"/>
          </a:xfrm>
          <a:noFill/>
        </p:spPr>
        <p:txBody>
          <a:bodyPr>
            <a:normAutofit/>
          </a:bodyPr>
          <a:lstStyle/>
          <a:p>
            <a:r>
              <a:rPr lang="en-US" dirty="0"/>
              <a:t>You will now score each pitch and play similar to recording it into a paper scorebook.</a:t>
            </a:r>
          </a:p>
          <a:p>
            <a:r>
              <a:rPr lang="en-US" dirty="0"/>
              <a:t>Each time something happens on the field you will use the various buttons to record the outcome.</a:t>
            </a:r>
          </a:p>
          <a:p>
            <a:pPr lvl="1"/>
            <a:r>
              <a:rPr lang="en-US" dirty="0"/>
              <a:t>Clicking “Pitch” in the middle of the screen or “Ball in Play” on the bottom row brings up additional options.</a:t>
            </a:r>
          </a:p>
          <a:p>
            <a:r>
              <a:rPr lang="en-US" dirty="0"/>
              <a:t>Play can move fast, but do not feel rushed to click in real time. Let the play finish and then record what happened.</a:t>
            </a:r>
          </a:p>
        </p:txBody>
      </p:sp>
      <p:sp>
        <p:nvSpPr>
          <p:cNvPr id="4" name="Slide Number Placeholder 3">
            <a:extLst>
              <a:ext uri="{FF2B5EF4-FFF2-40B4-BE49-F238E27FC236}">
                <a16:creationId xmlns:a16="http://schemas.microsoft.com/office/drawing/2014/main" id="{FE85E56A-5DAE-5771-3791-DC2D12BBBC91}"/>
              </a:ext>
            </a:extLst>
          </p:cNvPr>
          <p:cNvSpPr>
            <a:spLocks noGrp="1"/>
          </p:cNvSpPr>
          <p:nvPr>
            <p:ph type="sldNum" sz="quarter" idx="12"/>
          </p:nvPr>
        </p:nvSpPr>
        <p:spPr/>
        <p:txBody>
          <a:bodyPr/>
          <a:lstStyle/>
          <a:p>
            <a:fld id="{69E57DC2-970A-4B3E-BB1C-7A09969E49DF}" type="slidenum">
              <a:rPr lang="en-US" smtClean="0"/>
              <a:t>18</a:t>
            </a:fld>
            <a:endParaRPr lang="en-US" dirty="0"/>
          </a:p>
        </p:txBody>
      </p:sp>
      <p:pic>
        <p:nvPicPr>
          <p:cNvPr id="7" name="Picture 6">
            <a:extLst>
              <a:ext uri="{FF2B5EF4-FFF2-40B4-BE49-F238E27FC236}">
                <a16:creationId xmlns:a16="http://schemas.microsoft.com/office/drawing/2014/main" id="{D13FB6A4-2FD7-6DAA-EA3F-E0CC92B8B8F9}"/>
              </a:ext>
            </a:extLst>
          </p:cNvPr>
          <p:cNvPicPr>
            <a:picLocks noChangeAspect="1"/>
          </p:cNvPicPr>
          <p:nvPr/>
        </p:nvPicPr>
        <p:blipFill>
          <a:blip r:embed="rId2"/>
          <a:srcRect t="13" b="625"/>
          <a:stretch>
            <a:fillRect/>
          </a:stretch>
        </p:blipFill>
        <p:spPr>
          <a:xfrm>
            <a:off x="2718698" y="2445723"/>
            <a:ext cx="2720077" cy="4337220"/>
          </a:xfrm>
          <a:prstGeom prst="rect">
            <a:avLst/>
          </a:prstGeom>
        </p:spPr>
      </p:pic>
    </p:spTree>
    <p:extLst>
      <p:ext uri="{BB962C8B-B14F-4D97-AF65-F5344CB8AC3E}">
        <p14:creationId xmlns:p14="http://schemas.microsoft.com/office/powerpoint/2010/main" val="159017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FDD97-5D4D-E8A9-6AFA-46B6F1DCC2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0CB7C5-C87A-C063-264A-AE7257194DA0}"/>
              </a:ext>
            </a:extLst>
          </p:cNvPr>
          <p:cNvSpPr>
            <a:spLocks noGrp="1"/>
          </p:cNvSpPr>
          <p:nvPr>
            <p:ph type="title"/>
          </p:nvPr>
        </p:nvSpPr>
        <p:spPr>
          <a:xfrm>
            <a:off x="5998464" y="731520"/>
            <a:ext cx="5029200" cy="3291840"/>
          </a:xfrm>
        </p:spPr>
        <p:txBody>
          <a:bodyPr lIns="0" anchor="b" anchorCtr="0"/>
          <a:lstStyle/>
          <a:p>
            <a:r>
              <a:rPr lang="en-US" dirty="0"/>
              <a:t>Scoring Basic Plays</a:t>
            </a:r>
          </a:p>
        </p:txBody>
      </p:sp>
      <p:sp>
        <p:nvSpPr>
          <p:cNvPr id="3" name="Text Placeholder 2">
            <a:extLst>
              <a:ext uri="{FF2B5EF4-FFF2-40B4-BE49-F238E27FC236}">
                <a16:creationId xmlns:a16="http://schemas.microsoft.com/office/drawing/2014/main" id="{A6BA95D1-9F1E-BC22-C683-7718E5F054C1}"/>
              </a:ext>
            </a:extLst>
          </p:cNvPr>
          <p:cNvSpPr>
            <a:spLocks noGrp="1"/>
          </p:cNvSpPr>
          <p:nvPr>
            <p:ph type="body" sz="quarter" idx="28"/>
          </p:nvPr>
        </p:nvSpPr>
        <p:spPr>
          <a:xfrm>
            <a:off x="6117336" y="4172084"/>
            <a:ext cx="4910328" cy="1005840"/>
          </a:xfrm>
        </p:spPr>
        <p:txBody>
          <a:bodyPr/>
          <a:lstStyle/>
          <a:p>
            <a:r>
              <a:rPr lang="en-US" dirty="0"/>
              <a:t>Fair Ball!</a:t>
            </a:r>
          </a:p>
        </p:txBody>
      </p:sp>
    </p:spTree>
    <p:extLst>
      <p:ext uri="{BB962C8B-B14F-4D97-AF65-F5344CB8AC3E}">
        <p14:creationId xmlns:p14="http://schemas.microsoft.com/office/powerpoint/2010/main" val="2049481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F021C-3CEB-0FBA-DA89-C9C82E741BB3}"/>
              </a:ext>
            </a:extLst>
          </p:cNvPr>
          <p:cNvSpPr>
            <a:spLocks noGrp="1"/>
          </p:cNvSpPr>
          <p:nvPr>
            <p:ph type="title"/>
          </p:nvPr>
        </p:nvSpPr>
        <p:spPr>
          <a:xfrm>
            <a:off x="914400" y="3429000"/>
            <a:ext cx="4206240" cy="2377440"/>
          </a:xfrm>
        </p:spPr>
        <p:txBody>
          <a:bodyPr anchor="t" anchorCtr="0"/>
          <a:lstStyle/>
          <a:p>
            <a:r>
              <a:rPr lang="en-US" dirty="0"/>
              <a:t>Agenda </a:t>
            </a:r>
          </a:p>
        </p:txBody>
      </p:sp>
      <p:sp>
        <p:nvSpPr>
          <p:cNvPr id="3" name="Text Placeholder 2">
            <a:extLst>
              <a:ext uri="{FF2B5EF4-FFF2-40B4-BE49-F238E27FC236}">
                <a16:creationId xmlns:a16="http://schemas.microsoft.com/office/drawing/2014/main" id="{3C6746B3-AFD9-641E-7CBF-9A783646B368}"/>
              </a:ext>
            </a:extLst>
          </p:cNvPr>
          <p:cNvSpPr>
            <a:spLocks noGrp="1"/>
          </p:cNvSpPr>
          <p:nvPr>
            <p:ph sz="quarter" idx="35"/>
          </p:nvPr>
        </p:nvSpPr>
        <p:spPr>
          <a:xfrm>
            <a:off x="5120640" y="2984939"/>
            <a:ext cx="4393324" cy="3363310"/>
          </a:xfrm>
        </p:spPr>
        <p:txBody>
          <a:bodyPr anchor="t" anchorCtr="0">
            <a:normAutofit/>
          </a:bodyPr>
          <a:lstStyle/>
          <a:p>
            <a:r>
              <a:rPr lang="en-US" dirty="0"/>
              <a:t>Overview of GC</a:t>
            </a:r>
          </a:p>
          <a:p>
            <a:r>
              <a:rPr lang="en-US" dirty="0"/>
              <a:t>Lineups</a:t>
            </a:r>
          </a:p>
          <a:p>
            <a:r>
              <a:rPr lang="en-US" dirty="0"/>
              <a:t>Starting/Scoring a Game</a:t>
            </a:r>
          </a:p>
          <a:p>
            <a:r>
              <a:rPr lang="en-US" dirty="0"/>
              <a:t>Ending a Game</a:t>
            </a:r>
          </a:p>
          <a:p>
            <a:r>
              <a:rPr lang="en-US" dirty="0"/>
              <a:t>Practice</a:t>
            </a:r>
          </a:p>
          <a:p>
            <a:r>
              <a:rPr lang="en-US" dirty="0"/>
              <a:t>Questions</a:t>
            </a:r>
          </a:p>
        </p:txBody>
      </p:sp>
      <p:sp>
        <p:nvSpPr>
          <p:cNvPr id="4" name="Slide Number Placeholder 3">
            <a:extLst>
              <a:ext uri="{FF2B5EF4-FFF2-40B4-BE49-F238E27FC236}">
                <a16:creationId xmlns:a16="http://schemas.microsoft.com/office/drawing/2014/main" id="{5D559569-83D5-A20B-653C-B9D6C8D98164}"/>
              </a:ext>
            </a:extLst>
          </p:cNvPr>
          <p:cNvSpPr>
            <a:spLocks noGrp="1"/>
          </p:cNvSpPr>
          <p:nvPr>
            <p:ph type="sldNum" sz="quarter" idx="34"/>
          </p:nvPr>
        </p:nvSpPr>
        <p:spPr/>
        <p:txBody>
          <a:bodyPr/>
          <a:lstStyle/>
          <a:p>
            <a:fld id="{47FEACEE-25B4-4A2D-B147-27296E36371D}" type="slidenum">
              <a:rPr lang="en-US" altLang="zh-CN" noProof="0" smtClean="0"/>
              <a:pPr/>
              <a:t>2</a:t>
            </a:fld>
            <a:endParaRPr lang="en-US" altLang="zh-CN" noProof="0" dirty="0"/>
          </a:p>
        </p:txBody>
      </p:sp>
    </p:spTree>
    <p:extLst>
      <p:ext uri="{BB962C8B-B14F-4D97-AF65-F5344CB8AC3E}">
        <p14:creationId xmlns:p14="http://schemas.microsoft.com/office/powerpoint/2010/main" val="148508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82529-66AB-7C4B-1B6C-CF7F0852875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38D8088-8271-65A4-B330-D9283C4C330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4899" r="69548"/>
                    </a14:imgEffect>
                  </a14:imgLayer>
                </a14:imgProps>
              </a:ext>
            </a:extLst>
          </a:blip>
          <a:srcRect l="33146" t="10579" r="32496" b="10799"/>
          <a:stretch>
            <a:fillRect/>
          </a:stretch>
        </p:blipFill>
        <p:spPr>
          <a:xfrm>
            <a:off x="2801992" y="1191237"/>
            <a:ext cx="2522483" cy="53918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Graphical user interface, application&#10;&#10;AI-generated content may be incorrect.">
            <a:extLst>
              <a:ext uri="{FF2B5EF4-FFF2-40B4-BE49-F238E27FC236}">
                <a16:creationId xmlns:a16="http://schemas.microsoft.com/office/drawing/2014/main" id="{934524AC-E99B-A2EA-DA46-F60A6C10DE20}"/>
              </a:ext>
            </a:extLst>
          </p:cNvPr>
          <p:cNvPicPr>
            <a:picLocks noChangeAspect="1"/>
          </p:cNvPicPr>
          <p:nvPr/>
        </p:nvPicPr>
        <p:blipFill>
          <a:blip r:embed="rId4"/>
          <a:stretch>
            <a:fillRect/>
          </a:stretch>
        </p:blipFill>
        <p:spPr>
          <a:xfrm>
            <a:off x="2801992" y="1150889"/>
            <a:ext cx="2522482" cy="5472504"/>
          </a:xfrm>
          <a:prstGeom prst="rect">
            <a:avLst/>
          </a:prstGeom>
        </p:spPr>
      </p:pic>
      <p:pic>
        <p:nvPicPr>
          <p:cNvPr id="16" name="Picture 15" descr="Graphical user interface, application&#10;&#10;AI-generated content may be incorrect.">
            <a:extLst>
              <a:ext uri="{FF2B5EF4-FFF2-40B4-BE49-F238E27FC236}">
                <a16:creationId xmlns:a16="http://schemas.microsoft.com/office/drawing/2014/main" id="{418E8DF1-6B28-B0FC-FE9D-ADC3C5AEB339}"/>
              </a:ext>
            </a:extLst>
          </p:cNvPr>
          <p:cNvPicPr>
            <a:picLocks noChangeAspect="1"/>
          </p:cNvPicPr>
          <p:nvPr/>
        </p:nvPicPr>
        <p:blipFill>
          <a:blip r:embed="rId5"/>
          <a:stretch>
            <a:fillRect/>
          </a:stretch>
        </p:blipFill>
        <p:spPr>
          <a:xfrm>
            <a:off x="2801993" y="1150890"/>
            <a:ext cx="2522481" cy="5472502"/>
          </a:xfrm>
          <a:prstGeom prst="rect">
            <a:avLst/>
          </a:prstGeom>
        </p:spPr>
      </p:pic>
      <p:pic>
        <p:nvPicPr>
          <p:cNvPr id="13" name="Picture 12" descr="Graphical user interface, application&#10;&#10;AI-generated content may be incorrect.">
            <a:extLst>
              <a:ext uri="{FF2B5EF4-FFF2-40B4-BE49-F238E27FC236}">
                <a16:creationId xmlns:a16="http://schemas.microsoft.com/office/drawing/2014/main" id="{0F737DF3-512E-EFBD-54D8-0E9F36716029}"/>
              </a:ext>
            </a:extLst>
          </p:cNvPr>
          <p:cNvPicPr>
            <a:picLocks noChangeAspect="1"/>
          </p:cNvPicPr>
          <p:nvPr/>
        </p:nvPicPr>
        <p:blipFill>
          <a:blip r:embed="rId6"/>
          <a:stretch>
            <a:fillRect/>
          </a:stretch>
        </p:blipFill>
        <p:spPr>
          <a:xfrm>
            <a:off x="2801993" y="1150890"/>
            <a:ext cx="2522481" cy="5472502"/>
          </a:xfrm>
          <a:prstGeom prst="rect">
            <a:avLst/>
          </a:prstGeom>
        </p:spPr>
      </p:pic>
      <p:sp>
        <p:nvSpPr>
          <p:cNvPr id="2" name="Title 1">
            <a:extLst>
              <a:ext uri="{FF2B5EF4-FFF2-40B4-BE49-F238E27FC236}">
                <a16:creationId xmlns:a16="http://schemas.microsoft.com/office/drawing/2014/main" id="{FF2856F4-C5B2-A920-F141-02C8AB366FD9}"/>
              </a:ext>
            </a:extLst>
          </p:cNvPr>
          <p:cNvSpPr>
            <a:spLocks noGrp="1"/>
          </p:cNvSpPr>
          <p:nvPr>
            <p:ph type="title"/>
          </p:nvPr>
        </p:nvSpPr>
        <p:spPr>
          <a:xfrm>
            <a:off x="752475" y="1915668"/>
            <a:ext cx="4572000" cy="3383280"/>
          </a:xfrm>
          <a:noFill/>
        </p:spPr>
        <p:txBody>
          <a:bodyPr anchor="t" anchorCtr="0">
            <a:noAutofit/>
          </a:bodyPr>
          <a:lstStyle/>
          <a:p>
            <a:r>
              <a:rPr lang="en-US" dirty="0"/>
              <a:t>Basics</a:t>
            </a:r>
          </a:p>
        </p:txBody>
      </p:sp>
      <p:sp>
        <p:nvSpPr>
          <p:cNvPr id="3" name="Content Placeholder 2">
            <a:extLst>
              <a:ext uri="{FF2B5EF4-FFF2-40B4-BE49-F238E27FC236}">
                <a16:creationId xmlns:a16="http://schemas.microsoft.com/office/drawing/2014/main" id="{E2FD1528-2FB1-EA80-5478-284B6EB1BCD8}"/>
              </a:ext>
            </a:extLst>
          </p:cNvPr>
          <p:cNvSpPr>
            <a:spLocks noGrp="1"/>
          </p:cNvSpPr>
          <p:nvPr>
            <p:ph idx="1"/>
          </p:nvPr>
        </p:nvSpPr>
        <p:spPr>
          <a:xfrm>
            <a:off x="5722654" y="2445723"/>
            <a:ext cx="6090974" cy="3849974"/>
          </a:xfrm>
          <a:noFill/>
        </p:spPr>
        <p:txBody>
          <a:bodyPr>
            <a:normAutofit fontScale="85000" lnSpcReduction="20000"/>
          </a:bodyPr>
          <a:lstStyle/>
          <a:p>
            <a:r>
              <a:rPr lang="en-US" dirty="0"/>
              <a:t>For each pitch a batter sees you will select an outcome. There are quick outcomes along the bottom of the screen, or you can click “Pitch” in the middle of the screen.</a:t>
            </a:r>
          </a:p>
          <a:p>
            <a:pPr lvl="1"/>
            <a:r>
              <a:rPr lang="en-US" dirty="0"/>
              <a:t>Ball</a:t>
            </a:r>
          </a:p>
          <a:p>
            <a:pPr lvl="1"/>
            <a:r>
              <a:rPr lang="en-US" dirty="0"/>
              <a:t>Called Strike</a:t>
            </a:r>
          </a:p>
          <a:p>
            <a:pPr lvl="1"/>
            <a:r>
              <a:rPr lang="en-US" dirty="0"/>
              <a:t>Swing &amp; Miss</a:t>
            </a:r>
          </a:p>
          <a:p>
            <a:pPr lvl="1"/>
            <a:r>
              <a:rPr lang="en-US" dirty="0"/>
              <a:t>Foul Ball</a:t>
            </a:r>
          </a:p>
          <a:p>
            <a:pPr lvl="1"/>
            <a:r>
              <a:rPr lang="en-US" dirty="0"/>
              <a:t>Ball in Play</a:t>
            </a:r>
          </a:p>
          <a:p>
            <a:pPr lvl="1"/>
            <a:r>
              <a:rPr lang="en-US" dirty="0"/>
              <a:t>Additional outcomes like HBP, Intentional Walk, Catchers Interference and Illegal Pitch</a:t>
            </a:r>
          </a:p>
          <a:p>
            <a:r>
              <a:rPr lang="en-US" dirty="0"/>
              <a:t>Ball in Play – This gives you another set of options for outcomes. Select what time of contact the batter made for more.</a:t>
            </a:r>
          </a:p>
          <a:p>
            <a:r>
              <a:rPr lang="en-US" dirty="0"/>
              <a:t>Record the outcome of balls in play (i.e. single, double, error, etc.</a:t>
            </a:r>
          </a:p>
        </p:txBody>
      </p:sp>
      <p:sp>
        <p:nvSpPr>
          <p:cNvPr id="4" name="Slide Number Placeholder 3">
            <a:extLst>
              <a:ext uri="{FF2B5EF4-FFF2-40B4-BE49-F238E27FC236}">
                <a16:creationId xmlns:a16="http://schemas.microsoft.com/office/drawing/2014/main" id="{7E0E558A-4A1B-9A8E-C796-FAB214250A1F}"/>
              </a:ext>
            </a:extLst>
          </p:cNvPr>
          <p:cNvSpPr>
            <a:spLocks noGrp="1"/>
          </p:cNvSpPr>
          <p:nvPr>
            <p:ph type="sldNum" sz="quarter" idx="12"/>
          </p:nvPr>
        </p:nvSpPr>
        <p:spPr/>
        <p:txBody>
          <a:bodyPr/>
          <a:lstStyle/>
          <a:p>
            <a:fld id="{69E57DC2-970A-4B3E-BB1C-7A09969E49DF}" type="slidenum">
              <a:rPr lang="en-US" smtClean="0"/>
              <a:t>20</a:t>
            </a:fld>
            <a:endParaRPr lang="en-US" dirty="0"/>
          </a:p>
        </p:txBody>
      </p:sp>
    </p:spTree>
    <p:extLst>
      <p:ext uri="{BB962C8B-B14F-4D97-AF65-F5344CB8AC3E}">
        <p14:creationId xmlns:p14="http://schemas.microsoft.com/office/powerpoint/2010/main" val="297252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par>
                                <p:cTn id="43" presetID="42"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500"/>
                                        <p:tgtEl>
                                          <p:spTgt spid="3">
                                            <p:txEl>
                                              <p:pRg st="7" end="7"/>
                                            </p:txEl>
                                          </p:spTgt>
                                        </p:tgtEl>
                                      </p:cBhvr>
                                    </p:animEffect>
                                  </p:childTnLst>
                                </p:cTn>
                              </p:par>
                              <p:par>
                                <p:cTn id="53" presetID="42" presetClass="entr" presetSubtype="0"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fade">
                                      <p:cBhvr>
                                        <p:cTn id="62" dur="500"/>
                                        <p:tgtEl>
                                          <p:spTgt spid="3">
                                            <p:txEl>
                                              <p:pRg st="8" end="8"/>
                                            </p:txEl>
                                          </p:spTgt>
                                        </p:tgtEl>
                                      </p:cBhvr>
                                    </p:animEffect>
                                  </p:childTnLst>
                                </p:cTn>
                              </p:par>
                              <p:par>
                                <p:cTn id="63" presetID="42" presetClass="entr" presetSubtype="0" fill="hold"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1000"/>
                                        <p:tgtEl>
                                          <p:spTgt spid="13"/>
                                        </p:tgtEl>
                                      </p:cBhvr>
                                    </p:animEffect>
                                    <p:anim calcmode="lin" valueType="num">
                                      <p:cBhvr>
                                        <p:cTn id="66" dur="1000" fill="hold"/>
                                        <p:tgtEl>
                                          <p:spTgt spid="13"/>
                                        </p:tgtEl>
                                        <p:attrNameLst>
                                          <p:attrName>ppt_x</p:attrName>
                                        </p:attrNameLst>
                                      </p:cBhvr>
                                      <p:tavLst>
                                        <p:tav tm="0">
                                          <p:val>
                                            <p:strVal val="#ppt_x"/>
                                          </p:val>
                                        </p:tav>
                                        <p:tav tm="100000">
                                          <p:val>
                                            <p:strVal val="#ppt_x"/>
                                          </p:val>
                                        </p:tav>
                                      </p:tavLst>
                                    </p:anim>
                                    <p:anim calcmode="lin" valueType="num">
                                      <p:cBhvr>
                                        <p:cTn id="6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08261-96EF-CD97-EE2D-52E65CECE9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B52937-84FF-0C52-5047-CEEE3F0EBD4D}"/>
              </a:ext>
            </a:extLst>
          </p:cNvPr>
          <p:cNvSpPr>
            <a:spLocks noGrp="1"/>
          </p:cNvSpPr>
          <p:nvPr>
            <p:ph type="title"/>
          </p:nvPr>
        </p:nvSpPr>
        <p:spPr>
          <a:xfrm>
            <a:off x="132365" y="2257583"/>
            <a:ext cx="2947166" cy="3383280"/>
          </a:xfrm>
          <a:noFill/>
        </p:spPr>
        <p:txBody>
          <a:bodyPr anchor="t" anchorCtr="0">
            <a:noAutofit/>
          </a:bodyPr>
          <a:lstStyle/>
          <a:p>
            <a:r>
              <a:rPr lang="en-US" dirty="0"/>
              <a:t>Where did the ball go?</a:t>
            </a:r>
          </a:p>
        </p:txBody>
      </p:sp>
      <p:sp>
        <p:nvSpPr>
          <p:cNvPr id="3" name="Content Placeholder 2">
            <a:extLst>
              <a:ext uri="{FF2B5EF4-FFF2-40B4-BE49-F238E27FC236}">
                <a16:creationId xmlns:a16="http://schemas.microsoft.com/office/drawing/2014/main" id="{87863665-6393-964F-CFF4-B8D4A7F56AF1}"/>
              </a:ext>
            </a:extLst>
          </p:cNvPr>
          <p:cNvSpPr>
            <a:spLocks noGrp="1"/>
          </p:cNvSpPr>
          <p:nvPr>
            <p:ph idx="1"/>
          </p:nvPr>
        </p:nvSpPr>
        <p:spPr>
          <a:xfrm>
            <a:off x="5532119" y="2449068"/>
            <a:ext cx="6323549" cy="3768852"/>
          </a:xfrm>
          <a:noFill/>
        </p:spPr>
        <p:txBody>
          <a:bodyPr>
            <a:normAutofit fontScale="92500" lnSpcReduction="20000"/>
          </a:bodyPr>
          <a:lstStyle/>
          <a:p>
            <a:r>
              <a:rPr lang="en-US" dirty="0"/>
              <a:t>Each time you select Ball in Play and move through the sub screens, you will end up with a screen showing gloves at each position.</a:t>
            </a:r>
          </a:p>
          <a:p>
            <a:r>
              <a:rPr lang="en-US" dirty="0"/>
              <a:t>Click and hold whoever fielded the ball and drag them to where the ball ended up.</a:t>
            </a:r>
          </a:p>
          <a:p>
            <a:r>
              <a:rPr lang="en-US" dirty="0"/>
              <a:t>If a player was out on a throw, you will then click where the fielder threw the ball and click done.</a:t>
            </a:r>
          </a:p>
          <a:p>
            <a:r>
              <a:rPr lang="en-US" dirty="0"/>
              <a:t>If no throw was made, you will click done and move to the next play.</a:t>
            </a:r>
          </a:p>
          <a:p>
            <a:r>
              <a:rPr lang="en-US" dirty="0"/>
              <a:t>If runners advance and they are not showing at the correct base, after you click done you can click and drag the runner to the correct base and drop it on Safe or Out.</a:t>
            </a:r>
          </a:p>
          <a:p>
            <a:pPr lvl="1"/>
            <a:r>
              <a:rPr lang="en-US" dirty="0"/>
              <a:t>You will then get a pop up of how they were safe or out. Choose the correct play or click other if none match up.</a:t>
            </a:r>
          </a:p>
        </p:txBody>
      </p:sp>
      <p:sp>
        <p:nvSpPr>
          <p:cNvPr id="4" name="Slide Number Placeholder 3">
            <a:extLst>
              <a:ext uri="{FF2B5EF4-FFF2-40B4-BE49-F238E27FC236}">
                <a16:creationId xmlns:a16="http://schemas.microsoft.com/office/drawing/2014/main" id="{AA74A14E-39DC-9C3A-5E5A-5CC9C6F3C4D9}"/>
              </a:ext>
            </a:extLst>
          </p:cNvPr>
          <p:cNvSpPr>
            <a:spLocks noGrp="1"/>
          </p:cNvSpPr>
          <p:nvPr>
            <p:ph type="sldNum" sz="quarter" idx="12"/>
          </p:nvPr>
        </p:nvSpPr>
        <p:spPr/>
        <p:txBody>
          <a:bodyPr/>
          <a:lstStyle/>
          <a:p>
            <a:fld id="{69E57DC2-970A-4B3E-BB1C-7A09969E49DF}" type="slidenum">
              <a:rPr lang="en-US" smtClean="0"/>
              <a:t>21</a:t>
            </a:fld>
            <a:endParaRPr lang="en-US" dirty="0"/>
          </a:p>
        </p:txBody>
      </p:sp>
      <p:pic>
        <p:nvPicPr>
          <p:cNvPr id="5" name="Picture 4">
            <a:extLst>
              <a:ext uri="{FF2B5EF4-FFF2-40B4-BE49-F238E27FC236}">
                <a16:creationId xmlns:a16="http://schemas.microsoft.com/office/drawing/2014/main" id="{F0273CD2-A7FA-CBBB-0FCD-9A32BFABE9CF}"/>
              </a:ext>
            </a:extLst>
          </p:cNvPr>
          <p:cNvPicPr>
            <a:picLocks noChangeAspect="1"/>
          </p:cNvPicPr>
          <p:nvPr/>
        </p:nvPicPr>
        <p:blipFill>
          <a:blip r:embed="rId2"/>
          <a:stretch>
            <a:fillRect/>
          </a:stretch>
        </p:blipFill>
        <p:spPr>
          <a:xfrm>
            <a:off x="3180429" y="1481073"/>
            <a:ext cx="2351690" cy="5101972"/>
          </a:xfrm>
          <a:prstGeom prst="rect">
            <a:avLst/>
          </a:prstGeom>
        </p:spPr>
      </p:pic>
    </p:spTree>
    <p:extLst>
      <p:ext uri="{BB962C8B-B14F-4D97-AF65-F5344CB8AC3E}">
        <p14:creationId xmlns:p14="http://schemas.microsoft.com/office/powerpoint/2010/main" val="41696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A40A4-86D6-D258-DF9A-B7288ED67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27E511-797B-9A88-A318-C9A7CB489125}"/>
              </a:ext>
            </a:extLst>
          </p:cNvPr>
          <p:cNvSpPr>
            <a:spLocks noGrp="1"/>
          </p:cNvSpPr>
          <p:nvPr>
            <p:ph type="title"/>
          </p:nvPr>
        </p:nvSpPr>
        <p:spPr>
          <a:xfrm>
            <a:off x="752475" y="2572893"/>
            <a:ext cx="4572000" cy="3383280"/>
          </a:xfrm>
          <a:noFill/>
        </p:spPr>
        <p:txBody>
          <a:bodyPr anchor="t" anchorCtr="0">
            <a:noAutofit/>
          </a:bodyPr>
          <a:lstStyle/>
          <a:p>
            <a:r>
              <a:rPr lang="en-US" dirty="0"/>
              <a:t>Stolen Bases/</a:t>
            </a:r>
            <a:br>
              <a:rPr lang="en-US" dirty="0"/>
            </a:br>
            <a:r>
              <a:rPr lang="en-US" dirty="0"/>
              <a:t>Passed Ball/</a:t>
            </a:r>
            <a:br>
              <a:rPr lang="en-US" dirty="0"/>
            </a:br>
            <a:r>
              <a:rPr lang="en-US" dirty="0"/>
              <a:t>Wild Pitch</a:t>
            </a:r>
          </a:p>
        </p:txBody>
      </p:sp>
      <p:sp>
        <p:nvSpPr>
          <p:cNvPr id="3" name="Content Placeholder 2">
            <a:extLst>
              <a:ext uri="{FF2B5EF4-FFF2-40B4-BE49-F238E27FC236}">
                <a16:creationId xmlns:a16="http://schemas.microsoft.com/office/drawing/2014/main" id="{2ACF1802-4B02-343A-6C95-81522513686D}"/>
              </a:ext>
            </a:extLst>
          </p:cNvPr>
          <p:cNvSpPr>
            <a:spLocks noGrp="1"/>
          </p:cNvSpPr>
          <p:nvPr>
            <p:ph idx="1"/>
          </p:nvPr>
        </p:nvSpPr>
        <p:spPr>
          <a:xfrm>
            <a:off x="5482195" y="2434615"/>
            <a:ext cx="6170565" cy="3521557"/>
          </a:xfrm>
          <a:noFill/>
        </p:spPr>
        <p:txBody>
          <a:bodyPr>
            <a:normAutofit fontScale="92500" lnSpcReduction="20000"/>
          </a:bodyPr>
          <a:lstStyle/>
          <a:p>
            <a:r>
              <a:rPr lang="en-US" dirty="0"/>
              <a:t>When a player on base moves to the next base without the ball being put in play it will occur by one of four options:</a:t>
            </a:r>
          </a:p>
          <a:p>
            <a:pPr lvl="1"/>
            <a:r>
              <a:rPr lang="en-US" dirty="0"/>
              <a:t>Stole base – Catcher has the ball, throws down and the runner is safe </a:t>
            </a:r>
            <a:r>
              <a:rPr lang="en-US" b="1" dirty="0"/>
              <a:t>OR</a:t>
            </a:r>
            <a:r>
              <a:rPr lang="en-US" dirty="0"/>
              <a:t> the catcher didn’t throw because they would not have gotten the runner out.</a:t>
            </a:r>
          </a:p>
          <a:p>
            <a:pPr lvl="1"/>
            <a:r>
              <a:rPr lang="en-US" dirty="0"/>
              <a:t>Defensive Indifference – The pitcher and catcher let the runner steal (i.e. let runner steal 2</a:t>
            </a:r>
            <a:r>
              <a:rPr lang="en-US" baseline="30000" dirty="0"/>
              <a:t>nd</a:t>
            </a:r>
            <a:r>
              <a:rPr lang="en-US" dirty="0"/>
              <a:t> because another runner was on 3</a:t>
            </a:r>
            <a:r>
              <a:rPr lang="en-US" baseline="30000" dirty="0"/>
              <a:t>rd</a:t>
            </a:r>
            <a:r>
              <a:rPr lang="en-US" dirty="0"/>
              <a:t>).</a:t>
            </a:r>
          </a:p>
          <a:p>
            <a:pPr lvl="1"/>
            <a:r>
              <a:rPr lang="en-US" dirty="0"/>
              <a:t>Wild Pitch – The pitcher threw a pitch that was uncatchable by the catcher.</a:t>
            </a:r>
          </a:p>
          <a:p>
            <a:pPr lvl="1"/>
            <a:r>
              <a:rPr lang="en-US" dirty="0"/>
              <a:t>Passed Ball – The pitcher threw a pitch that was catchable with normal effort by the catcher, but they missed it.</a:t>
            </a:r>
          </a:p>
        </p:txBody>
      </p:sp>
      <p:sp>
        <p:nvSpPr>
          <p:cNvPr id="4" name="Slide Number Placeholder 3">
            <a:extLst>
              <a:ext uri="{FF2B5EF4-FFF2-40B4-BE49-F238E27FC236}">
                <a16:creationId xmlns:a16="http://schemas.microsoft.com/office/drawing/2014/main" id="{A7A1E7B9-E7E1-E109-C3E4-65A115FE835C}"/>
              </a:ext>
            </a:extLst>
          </p:cNvPr>
          <p:cNvSpPr>
            <a:spLocks noGrp="1"/>
          </p:cNvSpPr>
          <p:nvPr>
            <p:ph type="sldNum" sz="quarter" idx="12"/>
          </p:nvPr>
        </p:nvSpPr>
        <p:spPr/>
        <p:txBody>
          <a:bodyPr/>
          <a:lstStyle/>
          <a:p>
            <a:fld id="{69E57DC2-970A-4B3E-BB1C-7A09969E49DF}" type="slidenum">
              <a:rPr lang="en-US" smtClean="0"/>
              <a:t>22</a:t>
            </a:fld>
            <a:endParaRPr lang="en-US" dirty="0"/>
          </a:p>
        </p:txBody>
      </p:sp>
    </p:spTree>
    <p:extLst>
      <p:ext uri="{BB962C8B-B14F-4D97-AF65-F5344CB8AC3E}">
        <p14:creationId xmlns:p14="http://schemas.microsoft.com/office/powerpoint/2010/main" val="212736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D72B5-88B5-21DB-5A33-6AFCA75F00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51CE25-9799-E5B9-53D1-FF70E5178E2B}"/>
              </a:ext>
            </a:extLst>
          </p:cNvPr>
          <p:cNvSpPr>
            <a:spLocks noGrp="1"/>
          </p:cNvSpPr>
          <p:nvPr>
            <p:ph type="title"/>
          </p:nvPr>
        </p:nvSpPr>
        <p:spPr>
          <a:xfrm>
            <a:off x="973455" y="333374"/>
            <a:ext cx="7132320" cy="920115"/>
          </a:xfrm>
        </p:spPr>
        <p:txBody>
          <a:bodyPr anchor="b" anchorCtr="0">
            <a:normAutofit/>
          </a:bodyPr>
          <a:lstStyle/>
          <a:p>
            <a:r>
              <a:rPr lang="en-US" dirty="0"/>
              <a:t>Division Specific Plays</a:t>
            </a:r>
          </a:p>
        </p:txBody>
      </p:sp>
      <p:sp>
        <p:nvSpPr>
          <p:cNvPr id="9" name="Content Placeholder 2">
            <a:extLst>
              <a:ext uri="{FF2B5EF4-FFF2-40B4-BE49-F238E27FC236}">
                <a16:creationId xmlns:a16="http://schemas.microsoft.com/office/drawing/2014/main" id="{B8FF5917-99A6-165F-237B-20EC8B7E8467}"/>
              </a:ext>
            </a:extLst>
          </p:cNvPr>
          <p:cNvSpPr>
            <a:spLocks noGrp="1"/>
          </p:cNvSpPr>
          <p:nvPr>
            <p:ph idx="1"/>
          </p:nvPr>
        </p:nvSpPr>
        <p:spPr>
          <a:xfrm>
            <a:off x="367862" y="1555531"/>
            <a:ext cx="3838378" cy="4205189"/>
          </a:xfrm>
        </p:spPr>
        <p:txBody>
          <a:bodyPr>
            <a:normAutofit lnSpcReduction="10000"/>
          </a:bodyPr>
          <a:lstStyle/>
          <a:p>
            <a:pPr algn="ctr"/>
            <a:r>
              <a:rPr lang="en-US" dirty="0"/>
              <a:t>AAA and Majors</a:t>
            </a:r>
          </a:p>
          <a:p>
            <a:pPr marL="285750" indent="-285750">
              <a:buFont typeface="Arial" panose="020B0604020202020204" pitchFamily="34" charset="0"/>
              <a:buChar char="•"/>
            </a:pPr>
            <a:r>
              <a:rPr lang="en-US" dirty="0"/>
              <a:t>Leaving Early – Return the player to the base they were at previously.</a:t>
            </a:r>
          </a:p>
          <a:p>
            <a:pPr marL="285750" indent="-285750">
              <a:buFont typeface="Arial" panose="020B0604020202020204" pitchFamily="34" charset="0"/>
              <a:buChar char="•"/>
            </a:pPr>
            <a:r>
              <a:rPr lang="en-US" dirty="0"/>
              <a:t>Illegal Pitch – Click “Illegal Pitch” and then “Don’t Advance Runner”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*Infield Fly (Majors/Juniors) – Only use if the umpire calls this. Click Pop Fly&gt;Batter Out&gt;Infield Fly, and score accordingly.</a:t>
            </a:r>
          </a:p>
        </p:txBody>
      </p:sp>
      <p:sp>
        <p:nvSpPr>
          <p:cNvPr id="11" name="Content Placeholder 3">
            <a:extLst>
              <a:ext uri="{FF2B5EF4-FFF2-40B4-BE49-F238E27FC236}">
                <a16:creationId xmlns:a16="http://schemas.microsoft.com/office/drawing/2014/main" id="{7B66EA58-D952-C169-8BAD-BF4C6D2DB54A}"/>
              </a:ext>
            </a:extLst>
          </p:cNvPr>
          <p:cNvSpPr>
            <a:spLocks noGrp="1"/>
          </p:cNvSpPr>
          <p:nvPr>
            <p:ph idx="56"/>
          </p:nvPr>
        </p:nvSpPr>
        <p:spPr>
          <a:xfrm>
            <a:off x="4435365" y="1471448"/>
            <a:ext cx="3838377" cy="4289272"/>
          </a:xfrm>
        </p:spPr>
        <p:txBody>
          <a:bodyPr>
            <a:normAutofit fontScale="92500" lnSpcReduction="10000"/>
          </a:bodyPr>
          <a:lstStyle/>
          <a:p>
            <a:pPr algn="ctr"/>
            <a:r>
              <a:rPr lang="en-US" dirty="0"/>
              <a:t>Juniors</a:t>
            </a:r>
          </a:p>
          <a:p>
            <a:pPr marL="285750" indent="-285750">
              <a:buFont typeface="Arial" panose="020B0604020202020204" pitchFamily="34" charset="0"/>
              <a:buChar char="•"/>
            </a:pPr>
            <a:r>
              <a:rPr lang="en-US" dirty="0"/>
              <a:t>Pickoffs – Drag the runner away from the base and drop them on the correct outcome (safe/out).</a:t>
            </a:r>
          </a:p>
          <a:p>
            <a:pPr marL="633222" lvl="1" indent="-285750"/>
            <a:r>
              <a:rPr lang="en-US" dirty="0"/>
              <a:t>Safe – Click “Attempted Pickoff”</a:t>
            </a:r>
          </a:p>
          <a:p>
            <a:pPr marL="633222" lvl="1" indent="-285750"/>
            <a:r>
              <a:rPr lang="en-US" dirty="0"/>
              <a:t>Out – Click “Picked Off” and click the Pitcher icon and then who he threw the ball to.</a:t>
            </a:r>
          </a:p>
          <a:p>
            <a:pPr marL="285750" indent="-285750">
              <a:buFont typeface="Arial" panose="020B0604020202020204" pitchFamily="34" charset="0"/>
              <a:buChar char="•"/>
            </a:pPr>
            <a:r>
              <a:rPr lang="en-US" dirty="0"/>
              <a:t>Balk – Click “Illegal Pitch” and then “Advance Runner”</a:t>
            </a:r>
          </a:p>
          <a:p>
            <a:pPr marL="285750" indent="-285750">
              <a:buFont typeface="Arial" panose="020B0604020202020204" pitchFamily="34" charset="0"/>
              <a:buChar char="•"/>
            </a:pPr>
            <a:r>
              <a:rPr lang="en-US" dirty="0"/>
              <a:t>Dropped 3</a:t>
            </a:r>
            <a:r>
              <a:rPr lang="en-US" baseline="30000" dirty="0"/>
              <a:t>rd</a:t>
            </a:r>
            <a:r>
              <a:rPr lang="en-US" dirty="0"/>
              <a:t> Strike – When this situation is in play a new option will show up. If there is a dropped 3</a:t>
            </a:r>
            <a:r>
              <a:rPr lang="en-US" baseline="30000" dirty="0"/>
              <a:t>rd</a:t>
            </a:r>
            <a:r>
              <a:rPr lang="en-US" dirty="0"/>
              <a:t> strike, click that option and score the result.</a:t>
            </a:r>
          </a:p>
        </p:txBody>
      </p:sp>
      <p:sp>
        <p:nvSpPr>
          <p:cNvPr id="4" name="Slide Number Placeholder 3">
            <a:extLst>
              <a:ext uri="{FF2B5EF4-FFF2-40B4-BE49-F238E27FC236}">
                <a16:creationId xmlns:a16="http://schemas.microsoft.com/office/drawing/2014/main" id="{DD101EEB-467E-7CCE-4D05-FD53033A8522}"/>
              </a:ext>
            </a:extLst>
          </p:cNvPr>
          <p:cNvSpPr>
            <a:spLocks noGrp="1"/>
          </p:cNvSpPr>
          <p:nvPr>
            <p:ph type="sldNum" sz="quarter" idx="55"/>
          </p:nvPr>
        </p:nvSpPr>
        <p:spPr>
          <a:xfrm>
            <a:off x="11194169" y="6217920"/>
            <a:ext cx="458592" cy="365125"/>
          </a:xfrm>
        </p:spPr>
        <p:txBody>
          <a:bodyPr anchor="ctr">
            <a:normAutofit/>
          </a:bodyPr>
          <a:lstStyle/>
          <a:p>
            <a:pPr>
              <a:spcAft>
                <a:spcPts val="600"/>
              </a:spcAft>
            </a:pPr>
            <a:fld id="{69E57DC2-970A-4B3E-BB1C-7A09969E49DF}" type="slidenum">
              <a:rPr lang="en-US" smtClean="0"/>
              <a:pPr>
                <a:spcAft>
                  <a:spcPts val="600"/>
                </a:spcAft>
              </a:pPr>
              <a:t>23</a:t>
            </a:fld>
            <a:endParaRPr lang="en-US"/>
          </a:p>
        </p:txBody>
      </p:sp>
    </p:spTree>
    <p:extLst>
      <p:ext uri="{BB962C8B-B14F-4D97-AF65-F5344CB8AC3E}">
        <p14:creationId xmlns:p14="http://schemas.microsoft.com/office/powerpoint/2010/main" val="414888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animEffect transition="in" filter="fade">
                                      <p:cBhvr>
                                        <p:cTn id="17" dur="500"/>
                                        <p:tgtEl>
                                          <p:spTgt spid="9">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fade">
                                      <p:cBhvr>
                                        <p:cTn id="22" dur="5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fade">
                                      <p:cBhvr>
                                        <p:cTn id="27" dur="5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Effect transition="in" filter="fade">
                                      <p:cBhvr>
                                        <p:cTn id="32" dur="500"/>
                                        <p:tgtEl>
                                          <p:spTgt spid="1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Effect transition="in" filter="fade">
                                      <p:cBhvr>
                                        <p:cTn id="37" dur="500"/>
                                        <p:tgtEl>
                                          <p:spTgt spid="1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xEl>
                                              <p:pRg st="5" end="5"/>
                                            </p:txEl>
                                          </p:spTgt>
                                        </p:tgtEl>
                                        <p:attrNameLst>
                                          <p:attrName>style.visibility</p:attrName>
                                        </p:attrNameLst>
                                      </p:cBhvr>
                                      <p:to>
                                        <p:strVal val="visible"/>
                                      </p:to>
                                    </p:set>
                                    <p:animEffect transition="in" filter="fade">
                                      <p:cBhvr>
                                        <p:cTn id="42"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7E4D0-2707-B58B-DDCD-775BCCDF23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9A552E-69A5-BB39-D269-8CA9C4357E4F}"/>
              </a:ext>
            </a:extLst>
          </p:cNvPr>
          <p:cNvSpPr>
            <a:spLocks noGrp="1"/>
          </p:cNvSpPr>
          <p:nvPr>
            <p:ph type="title"/>
          </p:nvPr>
        </p:nvSpPr>
        <p:spPr>
          <a:xfrm>
            <a:off x="5998464" y="731520"/>
            <a:ext cx="5029200" cy="3291840"/>
          </a:xfrm>
        </p:spPr>
        <p:txBody>
          <a:bodyPr lIns="0" anchor="b" anchorCtr="0"/>
          <a:lstStyle/>
          <a:p>
            <a:r>
              <a:rPr lang="en-US" dirty="0"/>
              <a:t>Making Substitutions</a:t>
            </a:r>
          </a:p>
        </p:txBody>
      </p:sp>
      <p:sp>
        <p:nvSpPr>
          <p:cNvPr id="3" name="Text Placeholder 2">
            <a:extLst>
              <a:ext uri="{FF2B5EF4-FFF2-40B4-BE49-F238E27FC236}">
                <a16:creationId xmlns:a16="http://schemas.microsoft.com/office/drawing/2014/main" id="{EDC10C7F-F788-E174-EDED-C9CBE9CEB6CD}"/>
              </a:ext>
            </a:extLst>
          </p:cNvPr>
          <p:cNvSpPr>
            <a:spLocks noGrp="1"/>
          </p:cNvSpPr>
          <p:nvPr>
            <p:ph type="body" sz="quarter" idx="28"/>
          </p:nvPr>
        </p:nvSpPr>
        <p:spPr>
          <a:xfrm>
            <a:off x="6117336" y="4172084"/>
            <a:ext cx="4910328" cy="1005840"/>
          </a:xfrm>
        </p:spPr>
        <p:txBody>
          <a:bodyPr/>
          <a:lstStyle/>
          <a:p>
            <a:r>
              <a:rPr lang="en-US" dirty="0"/>
              <a:t>Time for a Change</a:t>
            </a:r>
          </a:p>
        </p:txBody>
      </p:sp>
    </p:spTree>
    <p:extLst>
      <p:ext uri="{BB962C8B-B14F-4D97-AF65-F5344CB8AC3E}">
        <p14:creationId xmlns:p14="http://schemas.microsoft.com/office/powerpoint/2010/main" val="1913417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3218E-0AFA-08C8-B20C-8CCA0C0FE7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537F26-CBB8-AD9F-262C-9E9B66D56EB9}"/>
              </a:ext>
            </a:extLst>
          </p:cNvPr>
          <p:cNvSpPr>
            <a:spLocks noGrp="1"/>
          </p:cNvSpPr>
          <p:nvPr>
            <p:ph type="title"/>
          </p:nvPr>
        </p:nvSpPr>
        <p:spPr>
          <a:xfrm>
            <a:off x="914400" y="2487168"/>
            <a:ext cx="4572000" cy="3383280"/>
          </a:xfrm>
          <a:noFill/>
        </p:spPr>
        <p:txBody>
          <a:bodyPr anchor="t" anchorCtr="0">
            <a:noAutofit/>
          </a:bodyPr>
          <a:lstStyle/>
          <a:p>
            <a:r>
              <a:rPr lang="en-US" dirty="0"/>
              <a:t>Player Position Tracking</a:t>
            </a:r>
          </a:p>
        </p:txBody>
      </p:sp>
      <p:sp>
        <p:nvSpPr>
          <p:cNvPr id="3" name="Content Placeholder 2">
            <a:extLst>
              <a:ext uri="{FF2B5EF4-FFF2-40B4-BE49-F238E27FC236}">
                <a16:creationId xmlns:a16="http://schemas.microsoft.com/office/drawing/2014/main" id="{79D4EDF3-D320-79E9-FFBF-57EA1D17F006}"/>
              </a:ext>
            </a:extLst>
          </p:cNvPr>
          <p:cNvSpPr>
            <a:spLocks noGrp="1"/>
          </p:cNvSpPr>
          <p:nvPr>
            <p:ph idx="1"/>
          </p:nvPr>
        </p:nvSpPr>
        <p:spPr>
          <a:xfrm>
            <a:off x="4946167" y="2255940"/>
            <a:ext cx="6615211" cy="3961980"/>
          </a:xfrm>
          <a:noFill/>
        </p:spPr>
        <p:txBody>
          <a:bodyPr>
            <a:normAutofit fontScale="92500" lnSpcReduction="10000"/>
          </a:bodyPr>
          <a:lstStyle/>
          <a:p>
            <a:r>
              <a:rPr lang="en-US" dirty="0"/>
              <a:t>A new </a:t>
            </a:r>
            <a:r>
              <a:rPr lang="en-US" dirty="0" err="1"/>
              <a:t>GameChanger</a:t>
            </a:r>
            <a:r>
              <a:rPr lang="en-US" dirty="0"/>
              <a:t> feature for 2026 is Player Position Tracking.</a:t>
            </a:r>
          </a:p>
          <a:p>
            <a:r>
              <a:rPr lang="en-US" dirty="0"/>
              <a:t>Player position tracking allows team Staff to see exactly how many innings each player has spent at each defensive position, both during a game and across the season. This helps monitor player workload, ensure balanced playing time, and document where players are gaining defensive experience.</a:t>
            </a:r>
          </a:p>
          <a:p>
            <a:r>
              <a:rPr lang="en-US" dirty="0"/>
              <a:t>This feature relies on accurate recording of who is on the field via substitutions.</a:t>
            </a:r>
          </a:p>
          <a:p>
            <a:r>
              <a:rPr lang="en-US" dirty="0"/>
              <a:t>Managers are being instructed to notify scorekeepers of defensive changes between innings.</a:t>
            </a:r>
          </a:p>
          <a:p>
            <a:r>
              <a:rPr lang="en-US" dirty="0"/>
              <a:t>Keep an eye on jersey numbers and that they are reflected accurately.</a:t>
            </a:r>
          </a:p>
          <a:p>
            <a:r>
              <a:rPr lang="en-US" dirty="0"/>
              <a:t>If you miss a change, make it as soon as you see it.</a:t>
            </a:r>
          </a:p>
        </p:txBody>
      </p:sp>
      <p:sp>
        <p:nvSpPr>
          <p:cNvPr id="4" name="Slide Number Placeholder 3">
            <a:extLst>
              <a:ext uri="{FF2B5EF4-FFF2-40B4-BE49-F238E27FC236}">
                <a16:creationId xmlns:a16="http://schemas.microsoft.com/office/drawing/2014/main" id="{FC6D48E0-E75B-2211-A0C3-7902D8E3C204}"/>
              </a:ext>
            </a:extLst>
          </p:cNvPr>
          <p:cNvSpPr>
            <a:spLocks noGrp="1"/>
          </p:cNvSpPr>
          <p:nvPr>
            <p:ph type="sldNum" sz="quarter" idx="12"/>
          </p:nvPr>
        </p:nvSpPr>
        <p:spPr/>
        <p:txBody>
          <a:bodyPr/>
          <a:lstStyle/>
          <a:p>
            <a:fld id="{69E57DC2-970A-4B3E-BB1C-7A09969E49DF}" type="slidenum">
              <a:rPr lang="en-US" smtClean="0"/>
              <a:t>25</a:t>
            </a:fld>
            <a:endParaRPr lang="en-US" dirty="0"/>
          </a:p>
        </p:txBody>
      </p:sp>
    </p:spTree>
    <p:extLst>
      <p:ext uri="{BB962C8B-B14F-4D97-AF65-F5344CB8AC3E}">
        <p14:creationId xmlns:p14="http://schemas.microsoft.com/office/powerpoint/2010/main" val="156402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34652-D991-79E6-3CE6-796A0A9865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DAA3D9-EAB3-B6FE-1B4B-21C7383E99C0}"/>
              </a:ext>
            </a:extLst>
          </p:cNvPr>
          <p:cNvSpPr>
            <a:spLocks noGrp="1"/>
          </p:cNvSpPr>
          <p:nvPr>
            <p:ph type="title"/>
          </p:nvPr>
        </p:nvSpPr>
        <p:spPr>
          <a:xfrm>
            <a:off x="914400" y="2487168"/>
            <a:ext cx="4572000" cy="3383280"/>
          </a:xfrm>
          <a:noFill/>
        </p:spPr>
        <p:txBody>
          <a:bodyPr anchor="t" anchorCtr="0">
            <a:noAutofit/>
          </a:bodyPr>
          <a:lstStyle/>
          <a:p>
            <a:r>
              <a:rPr lang="en-US" dirty="0"/>
              <a:t>Pitchers and Catchers</a:t>
            </a:r>
          </a:p>
        </p:txBody>
      </p:sp>
      <p:sp>
        <p:nvSpPr>
          <p:cNvPr id="3" name="Content Placeholder 2">
            <a:extLst>
              <a:ext uri="{FF2B5EF4-FFF2-40B4-BE49-F238E27FC236}">
                <a16:creationId xmlns:a16="http://schemas.microsoft.com/office/drawing/2014/main" id="{09A42321-73DE-CD6E-3A29-9E3CB9B19029}"/>
              </a:ext>
            </a:extLst>
          </p:cNvPr>
          <p:cNvSpPr>
            <a:spLocks noGrp="1"/>
          </p:cNvSpPr>
          <p:nvPr>
            <p:ph idx="1"/>
          </p:nvPr>
        </p:nvSpPr>
        <p:spPr>
          <a:xfrm>
            <a:off x="6217920" y="2487168"/>
            <a:ext cx="5029200" cy="3383280"/>
          </a:xfrm>
          <a:noFill/>
        </p:spPr>
        <p:txBody>
          <a:bodyPr>
            <a:normAutofit lnSpcReduction="10000"/>
          </a:bodyPr>
          <a:lstStyle/>
          <a:p>
            <a:r>
              <a:rPr lang="en-US" dirty="0"/>
              <a:t>Pitchers and Catchers are the most important positions to track.</a:t>
            </a:r>
          </a:p>
          <a:p>
            <a:r>
              <a:rPr lang="en-US" dirty="0"/>
              <a:t>There are Little League rules regarding pitchers and catchers that managers must follow and accurately reflecting them will help ensure players are not being over used.</a:t>
            </a:r>
          </a:p>
          <a:p>
            <a:r>
              <a:rPr lang="en-US" dirty="0"/>
              <a:t>If you miss changing a pitcher, you can edit plays to correct it.</a:t>
            </a:r>
          </a:p>
          <a:p>
            <a:r>
              <a:rPr lang="en-US" dirty="0"/>
              <a:t>When you edit the pitcher or another defensive player, that edit will take place for the remainder of the game, or until that player was substituted out.</a:t>
            </a:r>
          </a:p>
        </p:txBody>
      </p:sp>
      <p:sp>
        <p:nvSpPr>
          <p:cNvPr id="4" name="Slide Number Placeholder 3">
            <a:extLst>
              <a:ext uri="{FF2B5EF4-FFF2-40B4-BE49-F238E27FC236}">
                <a16:creationId xmlns:a16="http://schemas.microsoft.com/office/drawing/2014/main" id="{5781AF47-A908-A7C8-7AEF-EE5B50DAE3B0}"/>
              </a:ext>
            </a:extLst>
          </p:cNvPr>
          <p:cNvSpPr>
            <a:spLocks noGrp="1"/>
          </p:cNvSpPr>
          <p:nvPr>
            <p:ph type="sldNum" sz="quarter" idx="12"/>
          </p:nvPr>
        </p:nvSpPr>
        <p:spPr/>
        <p:txBody>
          <a:bodyPr/>
          <a:lstStyle/>
          <a:p>
            <a:fld id="{69E57DC2-970A-4B3E-BB1C-7A09969E49DF}" type="slidenum">
              <a:rPr lang="en-US" smtClean="0"/>
              <a:t>26</a:t>
            </a:fld>
            <a:endParaRPr lang="en-US" dirty="0"/>
          </a:p>
        </p:txBody>
      </p:sp>
      <p:pic>
        <p:nvPicPr>
          <p:cNvPr id="5" name="Picture 4">
            <a:extLst>
              <a:ext uri="{FF2B5EF4-FFF2-40B4-BE49-F238E27FC236}">
                <a16:creationId xmlns:a16="http://schemas.microsoft.com/office/drawing/2014/main" id="{7E63D731-CAC7-FD4D-DA90-295168064D95}"/>
              </a:ext>
            </a:extLst>
          </p:cNvPr>
          <p:cNvPicPr>
            <a:picLocks noChangeAspect="1"/>
          </p:cNvPicPr>
          <p:nvPr/>
        </p:nvPicPr>
        <p:blipFill>
          <a:blip r:embed="rId2"/>
          <a:srcRect l="7113" t="9251" r="8552" b="7773"/>
          <a:stretch>
            <a:fillRect/>
          </a:stretch>
        </p:blipFill>
        <p:spPr>
          <a:xfrm>
            <a:off x="2489834" y="3648075"/>
            <a:ext cx="3362326" cy="2934970"/>
          </a:xfrm>
          <a:prstGeom prst="rect">
            <a:avLst/>
          </a:prstGeom>
        </p:spPr>
      </p:pic>
    </p:spTree>
    <p:extLst>
      <p:ext uri="{BB962C8B-B14F-4D97-AF65-F5344CB8AC3E}">
        <p14:creationId xmlns:p14="http://schemas.microsoft.com/office/powerpoint/2010/main" val="418390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43330-9570-F030-C4FC-B43C1FD1F4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A01D6F-78E8-8637-085C-E7F25EBA0475}"/>
              </a:ext>
            </a:extLst>
          </p:cNvPr>
          <p:cNvSpPr>
            <a:spLocks noGrp="1"/>
          </p:cNvSpPr>
          <p:nvPr>
            <p:ph type="title"/>
          </p:nvPr>
        </p:nvSpPr>
        <p:spPr>
          <a:xfrm>
            <a:off x="914400" y="2487168"/>
            <a:ext cx="4572000" cy="3383280"/>
          </a:xfrm>
          <a:noFill/>
        </p:spPr>
        <p:txBody>
          <a:bodyPr anchor="t" anchorCtr="0">
            <a:noAutofit/>
          </a:bodyPr>
          <a:lstStyle/>
          <a:p>
            <a:r>
              <a:rPr lang="en-US" dirty="0"/>
              <a:t>Making Changes - Defense</a:t>
            </a:r>
          </a:p>
        </p:txBody>
      </p:sp>
      <p:sp>
        <p:nvSpPr>
          <p:cNvPr id="3" name="Content Placeholder 2">
            <a:extLst>
              <a:ext uri="{FF2B5EF4-FFF2-40B4-BE49-F238E27FC236}">
                <a16:creationId xmlns:a16="http://schemas.microsoft.com/office/drawing/2014/main" id="{5553C21A-F153-BFF6-A1FB-FA64560E61BE}"/>
              </a:ext>
            </a:extLst>
          </p:cNvPr>
          <p:cNvSpPr>
            <a:spLocks noGrp="1"/>
          </p:cNvSpPr>
          <p:nvPr>
            <p:ph idx="1"/>
          </p:nvPr>
        </p:nvSpPr>
        <p:spPr>
          <a:xfrm>
            <a:off x="5171090" y="2406869"/>
            <a:ext cx="6076030" cy="3463579"/>
          </a:xfrm>
          <a:noFill/>
        </p:spPr>
        <p:txBody>
          <a:bodyPr>
            <a:normAutofit/>
          </a:bodyPr>
          <a:lstStyle/>
          <a:p>
            <a:r>
              <a:rPr lang="en-US" dirty="0"/>
              <a:t>To make defensive substitutions click on the position of the player coming out.</a:t>
            </a:r>
          </a:p>
          <a:p>
            <a:r>
              <a:rPr lang="en-US" dirty="0"/>
              <a:t>Click on the player that will be going into that position.</a:t>
            </a:r>
          </a:p>
          <a:p>
            <a:r>
              <a:rPr lang="en-US" dirty="0"/>
              <a:t>If they were previously in a different position (i.e. 3B going to LF) their previous position will show as empty. Fill that position with the new player.</a:t>
            </a:r>
          </a:p>
          <a:p>
            <a:endParaRPr lang="en-US" dirty="0"/>
          </a:p>
        </p:txBody>
      </p:sp>
      <p:sp>
        <p:nvSpPr>
          <p:cNvPr id="4" name="Slide Number Placeholder 3">
            <a:extLst>
              <a:ext uri="{FF2B5EF4-FFF2-40B4-BE49-F238E27FC236}">
                <a16:creationId xmlns:a16="http://schemas.microsoft.com/office/drawing/2014/main" id="{2FBD307B-B978-5E28-0706-79E6F280D3E2}"/>
              </a:ext>
            </a:extLst>
          </p:cNvPr>
          <p:cNvSpPr>
            <a:spLocks noGrp="1"/>
          </p:cNvSpPr>
          <p:nvPr>
            <p:ph type="sldNum" sz="quarter" idx="12"/>
          </p:nvPr>
        </p:nvSpPr>
        <p:spPr/>
        <p:txBody>
          <a:bodyPr/>
          <a:lstStyle/>
          <a:p>
            <a:fld id="{69E57DC2-970A-4B3E-BB1C-7A09969E49DF}" type="slidenum">
              <a:rPr lang="en-US" smtClean="0"/>
              <a:t>27</a:t>
            </a:fld>
            <a:endParaRPr lang="en-US" dirty="0"/>
          </a:p>
        </p:txBody>
      </p:sp>
    </p:spTree>
    <p:extLst>
      <p:ext uri="{BB962C8B-B14F-4D97-AF65-F5344CB8AC3E}">
        <p14:creationId xmlns:p14="http://schemas.microsoft.com/office/powerpoint/2010/main" val="69194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5121F-9131-ACDA-5E16-4C99C57B73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B8BF8C-1351-6A2D-579E-9A7409FCD1A7}"/>
              </a:ext>
            </a:extLst>
          </p:cNvPr>
          <p:cNvSpPr>
            <a:spLocks noGrp="1"/>
          </p:cNvSpPr>
          <p:nvPr>
            <p:ph type="title"/>
          </p:nvPr>
        </p:nvSpPr>
        <p:spPr>
          <a:xfrm>
            <a:off x="914400" y="2487168"/>
            <a:ext cx="4572000" cy="3383280"/>
          </a:xfrm>
          <a:noFill/>
        </p:spPr>
        <p:txBody>
          <a:bodyPr anchor="t" anchorCtr="0">
            <a:noAutofit/>
          </a:bodyPr>
          <a:lstStyle/>
          <a:p>
            <a:r>
              <a:rPr lang="en-US" dirty="0"/>
              <a:t>Making Changes - Offense</a:t>
            </a:r>
          </a:p>
        </p:txBody>
      </p:sp>
      <p:sp>
        <p:nvSpPr>
          <p:cNvPr id="3" name="Content Placeholder 2">
            <a:extLst>
              <a:ext uri="{FF2B5EF4-FFF2-40B4-BE49-F238E27FC236}">
                <a16:creationId xmlns:a16="http://schemas.microsoft.com/office/drawing/2014/main" id="{AB5BB546-5082-DF1F-DE9B-A1ACC9D3F373}"/>
              </a:ext>
            </a:extLst>
          </p:cNvPr>
          <p:cNvSpPr>
            <a:spLocks noGrp="1"/>
          </p:cNvSpPr>
          <p:nvPr>
            <p:ph idx="1"/>
          </p:nvPr>
        </p:nvSpPr>
        <p:spPr>
          <a:xfrm>
            <a:off x="5213131" y="2322786"/>
            <a:ext cx="6033989" cy="3547662"/>
          </a:xfrm>
          <a:noFill/>
        </p:spPr>
        <p:txBody>
          <a:bodyPr>
            <a:normAutofit/>
          </a:bodyPr>
          <a:lstStyle/>
          <a:p>
            <a:r>
              <a:rPr lang="en-US" dirty="0"/>
              <a:t>Occasionally, a team will make an offensive substitution for baserunners.</a:t>
            </a:r>
          </a:p>
          <a:p>
            <a:r>
              <a:rPr lang="en-US" dirty="0"/>
              <a:t>Situation: With two outs, a team may put in a courtesy runner for the Pitcher and/or Catcher.</a:t>
            </a:r>
          </a:p>
          <a:p>
            <a:r>
              <a:rPr lang="en-US" dirty="0"/>
              <a:t>Click on the runner being replaced, then “Courtesy Runner.” Select who will be taking their place.</a:t>
            </a:r>
          </a:p>
          <a:p>
            <a:r>
              <a:rPr lang="en-US" b="1" dirty="0"/>
              <a:t>NOTE: The runner should be the player who made the last out. Review the “Plays” tab to determine who should be the courtesy runner.</a:t>
            </a:r>
          </a:p>
        </p:txBody>
      </p:sp>
      <p:sp>
        <p:nvSpPr>
          <p:cNvPr id="4" name="Slide Number Placeholder 3">
            <a:extLst>
              <a:ext uri="{FF2B5EF4-FFF2-40B4-BE49-F238E27FC236}">
                <a16:creationId xmlns:a16="http://schemas.microsoft.com/office/drawing/2014/main" id="{6EAD7B4C-83DD-F54B-FE97-A138B5200B00}"/>
              </a:ext>
            </a:extLst>
          </p:cNvPr>
          <p:cNvSpPr>
            <a:spLocks noGrp="1"/>
          </p:cNvSpPr>
          <p:nvPr>
            <p:ph type="sldNum" sz="quarter" idx="12"/>
          </p:nvPr>
        </p:nvSpPr>
        <p:spPr/>
        <p:txBody>
          <a:bodyPr/>
          <a:lstStyle/>
          <a:p>
            <a:fld id="{69E57DC2-970A-4B3E-BB1C-7A09969E49DF}" type="slidenum">
              <a:rPr lang="en-US" smtClean="0"/>
              <a:t>28</a:t>
            </a:fld>
            <a:endParaRPr lang="en-US" dirty="0"/>
          </a:p>
        </p:txBody>
      </p:sp>
    </p:spTree>
    <p:extLst>
      <p:ext uri="{BB962C8B-B14F-4D97-AF65-F5344CB8AC3E}">
        <p14:creationId xmlns:p14="http://schemas.microsoft.com/office/powerpoint/2010/main" val="46044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F1D2F-4480-8559-DF43-A8039C3CB0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DA2A26-995B-A943-416A-00871E1C9A4B}"/>
              </a:ext>
            </a:extLst>
          </p:cNvPr>
          <p:cNvSpPr>
            <a:spLocks noGrp="1"/>
          </p:cNvSpPr>
          <p:nvPr>
            <p:ph type="title"/>
          </p:nvPr>
        </p:nvSpPr>
        <p:spPr>
          <a:xfrm>
            <a:off x="914400" y="2487168"/>
            <a:ext cx="4572000" cy="3383280"/>
          </a:xfrm>
          <a:noFill/>
        </p:spPr>
        <p:txBody>
          <a:bodyPr anchor="t" anchorCtr="0">
            <a:noAutofit/>
          </a:bodyPr>
          <a:lstStyle/>
          <a:p>
            <a:r>
              <a:rPr lang="en-US" dirty="0"/>
              <a:t>What happens if a player is late?</a:t>
            </a:r>
          </a:p>
        </p:txBody>
      </p:sp>
      <p:sp>
        <p:nvSpPr>
          <p:cNvPr id="3" name="Content Placeholder 2">
            <a:extLst>
              <a:ext uri="{FF2B5EF4-FFF2-40B4-BE49-F238E27FC236}">
                <a16:creationId xmlns:a16="http://schemas.microsoft.com/office/drawing/2014/main" id="{AAD04AC3-2D49-DFEB-5205-8465C1C8C642}"/>
              </a:ext>
            </a:extLst>
          </p:cNvPr>
          <p:cNvSpPr>
            <a:spLocks noGrp="1"/>
          </p:cNvSpPr>
          <p:nvPr>
            <p:ph idx="1"/>
          </p:nvPr>
        </p:nvSpPr>
        <p:spPr>
          <a:xfrm>
            <a:off x="5486400" y="2238703"/>
            <a:ext cx="5760720" cy="3631745"/>
          </a:xfrm>
          <a:noFill/>
        </p:spPr>
        <p:txBody>
          <a:bodyPr>
            <a:normAutofit/>
          </a:bodyPr>
          <a:lstStyle/>
          <a:p>
            <a:r>
              <a:rPr lang="en-US" b="1" dirty="0"/>
              <a:t>If a player is late to the game, they will not be included in the starting lineup and will remain on the “bench” in </a:t>
            </a:r>
            <a:r>
              <a:rPr lang="en-US" b="1" dirty="0" err="1"/>
              <a:t>GameChanger</a:t>
            </a:r>
            <a:r>
              <a:rPr lang="en-US" b="1" dirty="0"/>
              <a:t>.</a:t>
            </a:r>
          </a:p>
          <a:p>
            <a:r>
              <a:rPr lang="en-US" b="1" dirty="0"/>
              <a:t>When they arrive, the Manager must notify the scorekeeper and the player will be added to the lineup after the last batter.</a:t>
            </a:r>
          </a:p>
          <a:p>
            <a:r>
              <a:rPr lang="en-US" b="1" dirty="0"/>
              <a:t>Managers will not be allowed to keep a player who is not present in the lineup who has not arrived and state “they will be here.”</a:t>
            </a:r>
          </a:p>
        </p:txBody>
      </p:sp>
      <p:sp>
        <p:nvSpPr>
          <p:cNvPr id="4" name="Slide Number Placeholder 3">
            <a:extLst>
              <a:ext uri="{FF2B5EF4-FFF2-40B4-BE49-F238E27FC236}">
                <a16:creationId xmlns:a16="http://schemas.microsoft.com/office/drawing/2014/main" id="{AEDBC6EC-054E-560B-A187-9501DCD14150}"/>
              </a:ext>
            </a:extLst>
          </p:cNvPr>
          <p:cNvSpPr>
            <a:spLocks noGrp="1"/>
          </p:cNvSpPr>
          <p:nvPr>
            <p:ph type="sldNum" sz="quarter" idx="12"/>
          </p:nvPr>
        </p:nvSpPr>
        <p:spPr/>
        <p:txBody>
          <a:bodyPr/>
          <a:lstStyle/>
          <a:p>
            <a:fld id="{69E57DC2-970A-4B3E-BB1C-7A09969E49DF}" type="slidenum">
              <a:rPr lang="en-US" smtClean="0"/>
              <a:t>29</a:t>
            </a:fld>
            <a:endParaRPr lang="en-US" dirty="0"/>
          </a:p>
        </p:txBody>
      </p:sp>
    </p:spTree>
    <p:extLst>
      <p:ext uri="{BB962C8B-B14F-4D97-AF65-F5344CB8AC3E}">
        <p14:creationId xmlns:p14="http://schemas.microsoft.com/office/powerpoint/2010/main" val="332252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2A73C-F597-27B7-8F29-D6406DC4DB9A}"/>
              </a:ext>
            </a:extLst>
          </p:cNvPr>
          <p:cNvSpPr>
            <a:spLocks noGrp="1"/>
          </p:cNvSpPr>
          <p:nvPr>
            <p:ph type="title"/>
          </p:nvPr>
        </p:nvSpPr>
        <p:spPr>
          <a:xfrm>
            <a:off x="5998464" y="731520"/>
            <a:ext cx="5029200" cy="3291840"/>
          </a:xfrm>
        </p:spPr>
        <p:txBody>
          <a:bodyPr lIns="0" anchor="b" anchorCtr="0"/>
          <a:lstStyle/>
          <a:p>
            <a:r>
              <a:rPr lang="en-US" dirty="0"/>
              <a:t>Overview of </a:t>
            </a:r>
            <a:r>
              <a:rPr lang="en-US" dirty="0" err="1"/>
              <a:t>GameChanger</a:t>
            </a:r>
            <a:endParaRPr lang="en-US" dirty="0"/>
          </a:p>
        </p:txBody>
      </p:sp>
      <p:sp>
        <p:nvSpPr>
          <p:cNvPr id="3" name="Text Placeholder 2">
            <a:extLst>
              <a:ext uri="{FF2B5EF4-FFF2-40B4-BE49-F238E27FC236}">
                <a16:creationId xmlns:a16="http://schemas.microsoft.com/office/drawing/2014/main" id="{AC190503-C2C6-37F4-4636-9B4A8A3DE4EB}"/>
              </a:ext>
            </a:extLst>
          </p:cNvPr>
          <p:cNvSpPr>
            <a:spLocks noGrp="1"/>
          </p:cNvSpPr>
          <p:nvPr>
            <p:ph type="body" sz="quarter" idx="28"/>
          </p:nvPr>
        </p:nvSpPr>
        <p:spPr>
          <a:xfrm>
            <a:off x="6117336" y="4172084"/>
            <a:ext cx="4910328" cy="1005840"/>
          </a:xfrm>
        </p:spPr>
        <p:txBody>
          <a:bodyPr/>
          <a:lstStyle/>
          <a:p>
            <a:r>
              <a:rPr lang="en-US" dirty="0"/>
              <a:t>The Future of WLL Scorekeeping</a:t>
            </a:r>
          </a:p>
        </p:txBody>
      </p:sp>
    </p:spTree>
    <p:extLst>
      <p:ext uri="{BB962C8B-B14F-4D97-AF65-F5344CB8AC3E}">
        <p14:creationId xmlns:p14="http://schemas.microsoft.com/office/powerpoint/2010/main" val="3530111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1B83C-3851-42C6-D1E5-A3D19928BD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4F5F88-D9AB-C6AB-CEC9-6BF8DC4625E7}"/>
              </a:ext>
            </a:extLst>
          </p:cNvPr>
          <p:cNvSpPr>
            <a:spLocks noGrp="1"/>
          </p:cNvSpPr>
          <p:nvPr>
            <p:ph type="title"/>
          </p:nvPr>
        </p:nvSpPr>
        <p:spPr>
          <a:xfrm>
            <a:off x="914400" y="2487168"/>
            <a:ext cx="4572000" cy="3383280"/>
          </a:xfrm>
          <a:noFill/>
        </p:spPr>
        <p:txBody>
          <a:bodyPr anchor="t" anchorCtr="0">
            <a:noAutofit/>
          </a:bodyPr>
          <a:lstStyle/>
          <a:p>
            <a:r>
              <a:rPr lang="en-US" dirty="0"/>
              <a:t>What happens if a player gets hurt or sick?</a:t>
            </a:r>
          </a:p>
        </p:txBody>
      </p:sp>
      <p:sp>
        <p:nvSpPr>
          <p:cNvPr id="3" name="Content Placeholder 2">
            <a:extLst>
              <a:ext uri="{FF2B5EF4-FFF2-40B4-BE49-F238E27FC236}">
                <a16:creationId xmlns:a16="http://schemas.microsoft.com/office/drawing/2014/main" id="{F9AC3B8C-BC6F-D82F-7369-41C957EC9DFC}"/>
              </a:ext>
            </a:extLst>
          </p:cNvPr>
          <p:cNvSpPr>
            <a:spLocks noGrp="1"/>
          </p:cNvSpPr>
          <p:nvPr>
            <p:ph idx="1"/>
          </p:nvPr>
        </p:nvSpPr>
        <p:spPr>
          <a:xfrm>
            <a:off x="5171089" y="2196662"/>
            <a:ext cx="6558455" cy="3673786"/>
          </a:xfrm>
          <a:noFill/>
        </p:spPr>
        <p:txBody>
          <a:bodyPr>
            <a:normAutofit fontScale="92500"/>
          </a:bodyPr>
          <a:lstStyle/>
          <a:p>
            <a:r>
              <a:rPr lang="en-US" b="1" dirty="0"/>
              <a:t>If a player cannot continue the game, they can be skipped in the batting order.</a:t>
            </a:r>
          </a:p>
          <a:p>
            <a:r>
              <a:rPr lang="en-US" b="1" dirty="0"/>
              <a:t>If a player becomes ill, injured or is ejected during their at-bat, the next player in the lineup replaces them and assumes their at-bat.</a:t>
            </a:r>
          </a:p>
          <a:p>
            <a:pPr lvl="1"/>
            <a:r>
              <a:rPr lang="en-US" b="1" dirty="0"/>
              <a:t>Click the player’s name near the top of the screen and select “Skip to Different Batter,” then select the next player in the lineup.</a:t>
            </a:r>
          </a:p>
          <a:p>
            <a:r>
              <a:rPr lang="en-US" b="1" dirty="0"/>
              <a:t>If a player becomes ill, injured or is ejected while on base, they must be replaced by the player who made the last out.</a:t>
            </a:r>
          </a:p>
          <a:p>
            <a:pPr lvl="1"/>
            <a:r>
              <a:rPr lang="en-US" b="1" dirty="0"/>
              <a:t>Click the player being replaced and select “Courtesy Runner,” then select the player who made the last out.</a:t>
            </a:r>
          </a:p>
        </p:txBody>
      </p:sp>
      <p:sp>
        <p:nvSpPr>
          <p:cNvPr id="4" name="Slide Number Placeholder 3">
            <a:extLst>
              <a:ext uri="{FF2B5EF4-FFF2-40B4-BE49-F238E27FC236}">
                <a16:creationId xmlns:a16="http://schemas.microsoft.com/office/drawing/2014/main" id="{7A69E3B0-78C3-A5EA-95E0-46ACB4AF635D}"/>
              </a:ext>
            </a:extLst>
          </p:cNvPr>
          <p:cNvSpPr>
            <a:spLocks noGrp="1"/>
          </p:cNvSpPr>
          <p:nvPr>
            <p:ph type="sldNum" sz="quarter" idx="12"/>
          </p:nvPr>
        </p:nvSpPr>
        <p:spPr/>
        <p:txBody>
          <a:bodyPr/>
          <a:lstStyle/>
          <a:p>
            <a:fld id="{69E57DC2-970A-4B3E-BB1C-7A09969E49DF}" type="slidenum">
              <a:rPr lang="en-US" smtClean="0"/>
              <a:t>30</a:t>
            </a:fld>
            <a:endParaRPr lang="en-US" dirty="0"/>
          </a:p>
        </p:txBody>
      </p:sp>
    </p:spTree>
    <p:extLst>
      <p:ext uri="{BB962C8B-B14F-4D97-AF65-F5344CB8AC3E}">
        <p14:creationId xmlns:p14="http://schemas.microsoft.com/office/powerpoint/2010/main" val="159744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3F28F-194C-65B9-8841-44DDB8363F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9E3779-FDDD-DD26-54A7-BC880D6269C8}"/>
              </a:ext>
            </a:extLst>
          </p:cNvPr>
          <p:cNvSpPr>
            <a:spLocks noGrp="1"/>
          </p:cNvSpPr>
          <p:nvPr>
            <p:ph type="title"/>
          </p:nvPr>
        </p:nvSpPr>
        <p:spPr>
          <a:xfrm>
            <a:off x="5998464" y="731520"/>
            <a:ext cx="5029200" cy="3291840"/>
          </a:xfrm>
        </p:spPr>
        <p:txBody>
          <a:bodyPr lIns="0" anchor="b" anchorCtr="0"/>
          <a:lstStyle/>
          <a:p>
            <a:r>
              <a:rPr lang="en-US" dirty="0"/>
              <a:t>Ending a Game</a:t>
            </a:r>
          </a:p>
        </p:txBody>
      </p:sp>
      <p:sp>
        <p:nvSpPr>
          <p:cNvPr id="3" name="Text Placeholder 2">
            <a:extLst>
              <a:ext uri="{FF2B5EF4-FFF2-40B4-BE49-F238E27FC236}">
                <a16:creationId xmlns:a16="http://schemas.microsoft.com/office/drawing/2014/main" id="{27B6C88A-9C0E-77C8-3925-00DCA1AAEB80}"/>
              </a:ext>
            </a:extLst>
          </p:cNvPr>
          <p:cNvSpPr>
            <a:spLocks noGrp="1"/>
          </p:cNvSpPr>
          <p:nvPr>
            <p:ph type="body" sz="quarter" idx="28"/>
          </p:nvPr>
        </p:nvSpPr>
        <p:spPr>
          <a:xfrm>
            <a:off x="6117336" y="4172084"/>
            <a:ext cx="4910328" cy="1005840"/>
          </a:xfrm>
        </p:spPr>
        <p:txBody>
          <a:bodyPr/>
          <a:lstStyle/>
          <a:p>
            <a:r>
              <a:rPr lang="en-US" dirty="0"/>
              <a:t>That’s the ballgame!</a:t>
            </a:r>
          </a:p>
        </p:txBody>
      </p:sp>
    </p:spTree>
    <p:extLst>
      <p:ext uri="{BB962C8B-B14F-4D97-AF65-F5344CB8AC3E}">
        <p14:creationId xmlns:p14="http://schemas.microsoft.com/office/powerpoint/2010/main" val="2510515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52C8E-71DA-CF24-7ED6-58C9C5A764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EE310F-FE1C-6642-BE6C-35EB030417A3}"/>
              </a:ext>
            </a:extLst>
          </p:cNvPr>
          <p:cNvSpPr>
            <a:spLocks noGrp="1"/>
          </p:cNvSpPr>
          <p:nvPr>
            <p:ph type="title"/>
          </p:nvPr>
        </p:nvSpPr>
        <p:spPr>
          <a:xfrm>
            <a:off x="914400" y="2487168"/>
            <a:ext cx="4572000" cy="3383280"/>
          </a:xfrm>
          <a:noFill/>
        </p:spPr>
        <p:txBody>
          <a:bodyPr anchor="t" anchorCtr="0">
            <a:noAutofit/>
          </a:bodyPr>
          <a:lstStyle/>
          <a:p>
            <a:r>
              <a:rPr lang="en-US" dirty="0"/>
              <a:t>The Game is Over, Now What?</a:t>
            </a:r>
          </a:p>
        </p:txBody>
      </p:sp>
      <p:sp>
        <p:nvSpPr>
          <p:cNvPr id="3" name="Content Placeholder 2">
            <a:extLst>
              <a:ext uri="{FF2B5EF4-FFF2-40B4-BE49-F238E27FC236}">
                <a16:creationId xmlns:a16="http://schemas.microsoft.com/office/drawing/2014/main" id="{2B0F5A3E-04EB-E245-CBF7-C257AD956698}"/>
              </a:ext>
            </a:extLst>
          </p:cNvPr>
          <p:cNvSpPr>
            <a:spLocks noGrp="1"/>
          </p:cNvSpPr>
          <p:nvPr>
            <p:ph idx="1"/>
          </p:nvPr>
        </p:nvSpPr>
        <p:spPr>
          <a:xfrm>
            <a:off x="5202621" y="2238703"/>
            <a:ext cx="6044499" cy="3631745"/>
          </a:xfrm>
          <a:noFill/>
        </p:spPr>
        <p:txBody>
          <a:bodyPr>
            <a:normAutofit fontScale="92500" lnSpcReduction="20000"/>
          </a:bodyPr>
          <a:lstStyle/>
          <a:p>
            <a:r>
              <a:rPr lang="en-US" dirty="0"/>
              <a:t>The game will end in one of the following ways:</a:t>
            </a:r>
          </a:p>
          <a:p>
            <a:pPr lvl="1"/>
            <a:r>
              <a:rPr lang="en-US" dirty="0"/>
              <a:t>Time Limit Reached – When your division’s time limit is reached, the umpire will call “Game”</a:t>
            </a:r>
          </a:p>
          <a:p>
            <a:pPr lvl="1"/>
            <a:r>
              <a:rPr lang="en-US" dirty="0"/>
              <a:t>Mercy Rule – When your division’s run rule, or Mercy Rule, is reached the umpire will call “Game”</a:t>
            </a:r>
          </a:p>
          <a:p>
            <a:pPr lvl="1"/>
            <a:r>
              <a:rPr lang="en-US" dirty="0"/>
              <a:t>Inning Limit – When your division’s inning limit is reached, the umpire will call “Game”</a:t>
            </a:r>
          </a:p>
          <a:p>
            <a:r>
              <a:rPr lang="en-US" dirty="0"/>
              <a:t>Once you have reached the end of your game you will be notified in the app. You will be instructed to go to the Game Menu and tap “Game Over”</a:t>
            </a:r>
          </a:p>
          <a:p>
            <a:r>
              <a:rPr lang="en-US" dirty="0"/>
              <a:t>Pitching Decisions – You will be given the option to assign pitching decisions (win, loss, save). Let the managers figure that out.</a:t>
            </a:r>
          </a:p>
        </p:txBody>
      </p:sp>
      <p:sp>
        <p:nvSpPr>
          <p:cNvPr id="4" name="Slide Number Placeholder 3">
            <a:extLst>
              <a:ext uri="{FF2B5EF4-FFF2-40B4-BE49-F238E27FC236}">
                <a16:creationId xmlns:a16="http://schemas.microsoft.com/office/drawing/2014/main" id="{C75A1326-AABC-55A9-2992-BFE6E2BCF152}"/>
              </a:ext>
            </a:extLst>
          </p:cNvPr>
          <p:cNvSpPr>
            <a:spLocks noGrp="1"/>
          </p:cNvSpPr>
          <p:nvPr>
            <p:ph type="sldNum" sz="quarter" idx="12"/>
          </p:nvPr>
        </p:nvSpPr>
        <p:spPr/>
        <p:txBody>
          <a:bodyPr/>
          <a:lstStyle/>
          <a:p>
            <a:fld id="{69E57DC2-970A-4B3E-BB1C-7A09969E49DF}" type="slidenum">
              <a:rPr lang="en-US" smtClean="0"/>
              <a:t>32</a:t>
            </a:fld>
            <a:endParaRPr lang="en-US" dirty="0"/>
          </a:p>
        </p:txBody>
      </p:sp>
    </p:spTree>
    <p:extLst>
      <p:ext uri="{BB962C8B-B14F-4D97-AF65-F5344CB8AC3E}">
        <p14:creationId xmlns:p14="http://schemas.microsoft.com/office/powerpoint/2010/main" val="37038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49BDB-26A8-BE52-43E2-303E9B9424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EBAE24-7812-0B19-B41D-98E19E4A53F0}"/>
              </a:ext>
            </a:extLst>
          </p:cNvPr>
          <p:cNvSpPr>
            <a:spLocks noGrp="1"/>
          </p:cNvSpPr>
          <p:nvPr>
            <p:ph type="title"/>
          </p:nvPr>
        </p:nvSpPr>
        <p:spPr>
          <a:xfrm>
            <a:off x="5998464" y="731520"/>
            <a:ext cx="5029200" cy="3291840"/>
          </a:xfrm>
        </p:spPr>
        <p:txBody>
          <a:bodyPr lIns="0" anchor="b" anchorCtr="0"/>
          <a:lstStyle/>
          <a:p>
            <a:r>
              <a:rPr lang="en-US" dirty="0"/>
              <a:t>Let’s Practice</a:t>
            </a:r>
          </a:p>
        </p:txBody>
      </p:sp>
    </p:spTree>
    <p:extLst>
      <p:ext uri="{BB962C8B-B14F-4D97-AF65-F5344CB8AC3E}">
        <p14:creationId xmlns:p14="http://schemas.microsoft.com/office/powerpoint/2010/main" val="42048195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061F7-D41D-3209-F06F-5AAA27A69E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BEA9D3-C125-F713-74D6-3A954C52F1AC}"/>
              </a:ext>
            </a:extLst>
          </p:cNvPr>
          <p:cNvSpPr>
            <a:spLocks noGrp="1"/>
          </p:cNvSpPr>
          <p:nvPr>
            <p:ph type="title"/>
          </p:nvPr>
        </p:nvSpPr>
        <p:spPr>
          <a:xfrm>
            <a:off x="914400" y="2487168"/>
            <a:ext cx="4572000" cy="3383280"/>
          </a:xfrm>
          <a:noFill/>
        </p:spPr>
        <p:txBody>
          <a:bodyPr anchor="t" anchorCtr="0">
            <a:noAutofit/>
          </a:bodyPr>
          <a:lstStyle/>
          <a:p>
            <a:r>
              <a:rPr lang="en-US" dirty="0"/>
              <a:t>Practice Scoring a Game</a:t>
            </a:r>
          </a:p>
        </p:txBody>
      </p:sp>
      <p:sp>
        <p:nvSpPr>
          <p:cNvPr id="3" name="Content Placeholder 2">
            <a:extLst>
              <a:ext uri="{FF2B5EF4-FFF2-40B4-BE49-F238E27FC236}">
                <a16:creationId xmlns:a16="http://schemas.microsoft.com/office/drawing/2014/main" id="{FD8593CF-9497-C8DF-4F5B-2AE52A5C1C34}"/>
              </a:ext>
            </a:extLst>
          </p:cNvPr>
          <p:cNvSpPr>
            <a:spLocks noGrp="1"/>
          </p:cNvSpPr>
          <p:nvPr>
            <p:ph idx="1"/>
          </p:nvPr>
        </p:nvSpPr>
        <p:spPr>
          <a:xfrm>
            <a:off x="5318234" y="2487168"/>
            <a:ext cx="6621518" cy="3383280"/>
          </a:xfrm>
          <a:noFill/>
        </p:spPr>
        <p:txBody>
          <a:bodyPr>
            <a:normAutofit/>
          </a:bodyPr>
          <a:lstStyle/>
          <a:p>
            <a:r>
              <a:rPr lang="en-US" dirty="0"/>
              <a:t>From your team’s tile, click the settings cog in the top right corner, then click “Practice Scoring a Game”</a:t>
            </a:r>
          </a:p>
          <a:p>
            <a:r>
              <a:rPr lang="en-US" dirty="0">
                <a:hlinkClick r:id="rId2"/>
              </a:rPr>
              <a:t>https://www.youtube.com/watch?v=hScrgWsDhLc</a:t>
            </a:r>
            <a:endParaRPr lang="en-US" dirty="0"/>
          </a:p>
        </p:txBody>
      </p:sp>
      <p:sp>
        <p:nvSpPr>
          <p:cNvPr id="4" name="Slide Number Placeholder 3">
            <a:extLst>
              <a:ext uri="{FF2B5EF4-FFF2-40B4-BE49-F238E27FC236}">
                <a16:creationId xmlns:a16="http://schemas.microsoft.com/office/drawing/2014/main" id="{6E68A705-0682-2B13-36B0-B71E812E95D5}"/>
              </a:ext>
            </a:extLst>
          </p:cNvPr>
          <p:cNvSpPr>
            <a:spLocks noGrp="1"/>
          </p:cNvSpPr>
          <p:nvPr>
            <p:ph type="sldNum" sz="quarter" idx="12"/>
          </p:nvPr>
        </p:nvSpPr>
        <p:spPr/>
        <p:txBody>
          <a:bodyPr/>
          <a:lstStyle/>
          <a:p>
            <a:fld id="{69E57DC2-970A-4B3E-BB1C-7A09969E49DF}" type="slidenum">
              <a:rPr lang="en-US" smtClean="0"/>
              <a:t>34</a:t>
            </a:fld>
            <a:endParaRPr lang="en-US" dirty="0"/>
          </a:p>
        </p:txBody>
      </p:sp>
    </p:spTree>
    <p:extLst>
      <p:ext uri="{BB962C8B-B14F-4D97-AF65-F5344CB8AC3E}">
        <p14:creationId xmlns:p14="http://schemas.microsoft.com/office/powerpoint/2010/main" val="5501267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C52EC-C998-1B68-65BB-DC84A6BF62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A095F4-FAF0-161B-F828-D79CA737422D}"/>
              </a:ext>
            </a:extLst>
          </p:cNvPr>
          <p:cNvSpPr>
            <a:spLocks noGrp="1"/>
          </p:cNvSpPr>
          <p:nvPr>
            <p:ph type="title"/>
          </p:nvPr>
        </p:nvSpPr>
        <p:spPr>
          <a:xfrm>
            <a:off x="5998464" y="731520"/>
            <a:ext cx="5029200" cy="3291840"/>
          </a:xfrm>
        </p:spPr>
        <p:txBody>
          <a:bodyPr lIns="0" anchor="b" anchorCtr="0"/>
          <a:lstStyle/>
          <a:p>
            <a:r>
              <a:rPr lang="en-US" dirty="0"/>
              <a:t>Resources</a:t>
            </a:r>
          </a:p>
        </p:txBody>
      </p:sp>
    </p:spTree>
    <p:extLst>
      <p:ext uri="{BB962C8B-B14F-4D97-AF65-F5344CB8AC3E}">
        <p14:creationId xmlns:p14="http://schemas.microsoft.com/office/powerpoint/2010/main" val="34612898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1EA62-63E7-536A-91FF-51A8E97FAD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493402-F3F1-FA46-CB4A-32C25E7EA1F2}"/>
              </a:ext>
            </a:extLst>
          </p:cNvPr>
          <p:cNvSpPr>
            <a:spLocks noGrp="1"/>
          </p:cNvSpPr>
          <p:nvPr>
            <p:ph type="title"/>
          </p:nvPr>
        </p:nvSpPr>
        <p:spPr>
          <a:xfrm>
            <a:off x="914400" y="2487168"/>
            <a:ext cx="4572000" cy="3383280"/>
          </a:xfrm>
          <a:noFill/>
        </p:spPr>
        <p:txBody>
          <a:bodyPr anchor="t" anchorCtr="0">
            <a:noAutofit/>
          </a:bodyPr>
          <a:lstStyle/>
          <a:p>
            <a:r>
              <a:rPr lang="en-US" dirty="0"/>
              <a:t>Online Resources</a:t>
            </a:r>
          </a:p>
        </p:txBody>
      </p:sp>
      <p:sp>
        <p:nvSpPr>
          <p:cNvPr id="3" name="Content Placeholder 2">
            <a:extLst>
              <a:ext uri="{FF2B5EF4-FFF2-40B4-BE49-F238E27FC236}">
                <a16:creationId xmlns:a16="http://schemas.microsoft.com/office/drawing/2014/main" id="{4DE6E5BE-25E6-52CE-5DEE-15C30A510822}"/>
              </a:ext>
            </a:extLst>
          </p:cNvPr>
          <p:cNvSpPr>
            <a:spLocks noGrp="1"/>
          </p:cNvSpPr>
          <p:nvPr>
            <p:ph idx="1"/>
          </p:nvPr>
        </p:nvSpPr>
        <p:spPr>
          <a:xfrm>
            <a:off x="5213131" y="2487168"/>
            <a:ext cx="6580527" cy="3383280"/>
          </a:xfrm>
          <a:noFill/>
        </p:spPr>
        <p:txBody>
          <a:bodyPr>
            <a:normAutofit/>
          </a:bodyPr>
          <a:lstStyle/>
          <a:p>
            <a:r>
              <a:rPr lang="en-US" dirty="0" err="1">
                <a:hlinkClick r:id="rId2"/>
              </a:rPr>
              <a:t>GameChanger</a:t>
            </a:r>
            <a:r>
              <a:rPr lang="en-US" dirty="0">
                <a:hlinkClick r:id="rId2"/>
              </a:rPr>
              <a:t> University Scorekeeping Training</a:t>
            </a:r>
            <a:endParaRPr lang="en-US" dirty="0"/>
          </a:p>
          <a:p>
            <a:r>
              <a:rPr lang="en-US" dirty="0" err="1">
                <a:hlinkClick r:id="rId3"/>
              </a:rPr>
              <a:t>GameChanger</a:t>
            </a:r>
            <a:r>
              <a:rPr lang="en-US" dirty="0">
                <a:hlinkClick r:id="rId3"/>
              </a:rPr>
              <a:t> Help Center - Baseball/Softball General Scorekeeping</a:t>
            </a:r>
            <a:endParaRPr lang="en-US" dirty="0"/>
          </a:p>
          <a:p>
            <a:r>
              <a:rPr lang="en-US" dirty="0">
                <a:hlinkClick r:id="rId4"/>
              </a:rPr>
              <a:t>Little League </a:t>
            </a:r>
            <a:r>
              <a:rPr lang="en-US" dirty="0" err="1">
                <a:hlinkClick r:id="rId4"/>
              </a:rPr>
              <a:t>GameChanger</a:t>
            </a:r>
            <a:r>
              <a:rPr lang="en-US" dirty="0">
                <a:hlinkClick r:id="rId4"/>
              </a:rPr>
              <a:t> FAQs</a:t>
            </a:r>
            <a:endParaRPr lang="en-US" dirty="0"/>
          </a:p>
        </p:txBody>
      </p:sp>
      <p:sp>
        <p:nvSpPr>
          <p:cNvPr id="4" name="Slide Number Placeholder 3">
            <a:extLst>
              <a:ext uri="{FF2B5EF4-FFF2-40B4-BE49-F238E27FC236}">
                <a16:creationId xmlns:a16="http://schemas.microsoft.com/office/drawing/2014/main" id="{63AF1496-2DE0-B1E6-41FA-82D38084C2E6}"/>
              </a:ext>
            </a:extLst>
          </p:cNvPr>
          <p:cNvSpPr>
            <a:spLocks noGrp="1"/>
          </p:cNvSpPr>
          <p:nvPr>
            <p:ph type="sldNum" sz="quarter" idx="12"/>
          </p:nvPr>
        </p:nvSpPr>
        <p:spPr/>
        <p:txBody>
          <a:bodyPr/>
          <a:lstStyle/>
          <a:p>
            <a:fld id="{69E57DC2-970A-4B3E-BB1C-7A09969E49DF}" type="slidenum">
              <a:rPr lang="en-US" smtClean="0"/>
              <a:t>36</a:t>
            </a:fld>
            <a:endParaRPr lang="en-US" dirty="0"/>
          </a:p>
        </p:txBody>
      </p:sp>
    </p:spTree>
    <p:extLst>
      <p:ext uri="{BB962C8B-B14F-4D97-AF65-F5344CB8AC3E}">
        <p14:creationId xmlns:p14="http://schemas.microsoft.com/office/powerpoint/2010/main" val="27825416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AD2C8D04-263D-9589-1CFF-A5968D7C33D7}"/>
              </a:ext>
            </a:extLst>
          </p:cNvPr>
          <p:cNvSpPr>
            <a:spLocks noGrp="1"/>
          </p:cNvSpPr>
          <p:nvPr>
            <p:ph type="title"/>
          </p:nvPr>
        </p:nvSpPr>
        <p:spPr>
          <a:xfrm>
            <a:off x="6015990" y="2377440"/>
            <a:ext cx="5394960" cy="2103120"/>
          </a:xfrm>
        </p:spPr>
        <p:txBody>
          <a:bodyPr/>
          <a:lstStyle/>
          <a:p>
            <a:r>
              <a:rPr lang="en-US" dirty="0"/>
              <a:t>Questions &amp; Answers</a:t>
            </a:r>
          </a:p>
        </p:txBody>
      </p:sp>
    </p:spTree>
    <p:extLst>
      <p:ext uri="{BB962C8B-B14F-4D97-AF65-F5344CB8AC3E}">
        <p14:creationId xmlns:p14="http://schemas.microsoft.com/office/powerpoint/2010/main" val="529279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F5E3-2B1C-7C0A-8581-67A9052D13AA}"/>
              </a:ext>
            </a:extLst>
          </p:cNvPr>
          <p:cNvSpPr>
            <a:spLocks noGrp="1"/>
          </p:cNvSpPr>
          <p:nvPr>
            <p:ph type="title"/>
          </p:nvPr>
        </p:nvSpPr>
        <p:spPr>
          <a:xfrm>
            <a:off x="914400" y="2487168"/>
            <a:ext cx="4572000" cy="3383280"/>
          </a:xfrm>
          <a:noFill/>
        </p:spPr>
        <p:txBody>
          <a:bodyPr anchor="t" anchorCtr="0">
            <a:noAutofit/>
          </a:bodyPr>
          <a:lstStyle/>
          <a:p>
            <a:r>
              <a:rPr lang="en-US" dirty="0"/>
              <a:t>Overview</a:t>
            </a:r>
          </a:p>
        </p:txBody>
      </p:sp>
      <p:sp>
        <p:nvSpPr>
          <p:cNvPr id="3" name="Content Placeholder 2">
            <a:extLst>
              <a:ext uri="{FF2B5EF4-FFF2-40B4-BE49-F238E27FC236}">
                <a16:creationId xmlns:a16="http://schemas.microsoft.com/office/drawing/2014/main" id="{A6A33159-D030-2F82-A142-F75940728319}"/>
              </a:ext>
            </a:extLst>
          </p:cNvPr>
          <p:cNvSpPr>
            <a:spLocks noGrp="1"/>
          </p:cNvSpPr>
          <p:nvPr>
            <p:ph idx="1"/>
          </p:nvPr>
        </p:nvSpPr>
        <p:spPr>
          <a:xfrm>
            <a:off x="4487917" y="2280745"/>
            <a:ext cx="7367751" cy="3600371"/>
          </a:xfrm>
          <a:noFill/>
        </p:spPr>
        <p:txBody>
          <a:bodyPr>
            <a:normAutofit/>
          </a:bodyPr>
          <a:lstStyle/>
          <a:p>
            <a:r>
              <a:rPr lang="en-US" dirty="0"/>
              <a:t>For the 2026 season, WLL is moving away from paper scorebooks and will solely utilize </a:t>
            </a:r>
            <a:r>
              <a:rPr lang="en-US" dirty="0" err="1"/>
              <a:t>GameChanger</a:t>
            </a:r>
            <a:r>
              <a:rPr lang="en-US" dirty="0"/>
              <a:t> for AAA, Majors, and Juniors divisions.</a:t>
            </a:r>
          </a:p>
          <a:p>
            <a:r>
              <a:rPr lang="en-US" dirty="0"/>
              <a:t>Leagues/Organizations have been created and teams have been added.</a:t>
            </a:r>
          </a:p>
          <a:p>
            <a:pPr lvl="1"/>
            <a:r>
              <a:rPr lang="en-US" dirty="0"/>
              <a:t>This allows the league to create schedules in Sports Connect and push those schedules to each team via </a:t>
            </a:r>
            <a:r>
              <a:rPr lang="en-US" dirty="0" err="1"/>
              <a:t>GameChanger</a:t>
            </a:r>
            <a:endParaRPr lang="en-US" dirty="0"/>
          </a:p>
          <a:p>
            <a:pPr lvl="1"/>
            <a:r>
              <a:rPr lang="en-US" dirty="0"/>
              <a:t>This also allows division scores, standings, stats, pitch counts, etc. to be visible to teams and league staff.</a:t>
            </a:r>
          </a:p>
        </p:txBody>
      </p:sp>
      <p:sp>
        <p:nvSpPr>
          <p:cNvPr id="4" name="Slide Number Placeholder 3">
            <a:extLst>
              <a:ext uri="{FF2B5EF4-FFF2-40B4-BE49-F238E27FC236}">
                <a16:creationId xmlns:a16="http://schemas.microsoft.com/office/drawing/2014/main" id="{14D4AF3B-CC38-C6F7-1058-2FC5EE48D7F2}"/>
              </a:ext>
            </a:extLst>
          </p:cNvPr>
          <p:cNvSpPr>
            <a:spLocks noGrp="1"/>
          </p:cNvSpPr>
          <p:nvPr>
            <p:ph type="sldNum" sz="quarter" idx="12"/>
          </p:nvPr>
        </p:nvSpPr>
        <p:spPr/>
        <p:txBody>
          <a:bodyPr/>
          <a:lstStyle/>
          <a:p>
            <a:fld id="{69E57DC2-970A-4B3E-BB1C-7A09969E49DF}" type="slidenum">
              <a:rPr lang="en-US" smtClean="0"/>
              <a:t>4</a:t>
            </a:fld>
            <a:endParaRPr lang="en-US" dirty="0"/>
          </a:p>
        </p:txBody>
      </p:sp>
    </p:spTree>
    <p:extLst>
      <p:ext uri="{BB962C8B-B14F-4D97-AF65-F5344CB8AC3E}">
        <p14:creationId xmlns:p14="http://schemas.microsoft.com/office/powerpoint/2010/main" val="366667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00A13-1258-924C-7C89-547F94BE6C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09396D-74BA-D60D-4D31-DE6DD702EEFA}"/>
              </a:ext>
            </a:extLst>
          </p:cNvPr>
          <p:cNvSpPr>
            <a:spLocks noGrp="1"/>
          </p:cNvSpPr>
          <p:nvPr>
            <p:ph type="title"/>
          </p:nvPr>
        </p:nvSpPr>
        <p:spPr>
          <a:xfrm>
            <a:off x="914400" y="2487168"/>
            <a:ext cx="4572000" cy="3383280"/>
          </a:xfrm>
          <a:noFill/>
        </p:spPr>
        <p:txBody>
          <a:bodyPr anchor="t" anchorCtr="0">
            <a:noAutofit/>
          </a:bodyPr>
          <a:lstStyle/>
          <a:p>
            <a:r>
              <a:rPr lang="en-US" dirty="0"/>
              <a:t>What is </a:t>
            </a:r>
            <a:r>
              <a:rPr lang="en-US" dirty="0" err="1"/>
              <a:t>GameChanger</a:t>
            </a:r>
            <a:r>
              <a:rPr lang="en-US" dirty="0"/>
              <a:t>?</a:t>
            </a:r>
          </a:p>
        </p:txBody>
      </p:sp>
      <p:sp>
        <p:nvSpPr>
          <p:cNvPr id="3" name="Content Placeholder 2">
            <a:extLst>
              <a:ext uri="{FF2B5EF4-FFF2-40B4-BE49-F238E27FC236}">
                <a16:creationId xmlns:a16="http://schemas.microsoft.com/office/drawing/2014/main" id="{E8375AED-9CC5-89C6-51A1-4DBB0F14B43E}"/>
              </a:ext>
            </a:extLst>
          </p:cNvPr>
          <p:cNvSpPr>
            <a:spLocks noGrp="1"/>
          </p:cNvSpPr>
          <p:nvPr>
            <p:ph idx="1"/>
          </p:nvPr>
        </p:nvSpPr>
        <p:spPr>
          <a:xfrm>
            <a:off x="5486399" y="2487168"/>
            <a:ext cx="6166361" cy="3383280"/>
          </a:xfrm>
          <a:noFill/>
        </p:spPr>
        <p:txBody>
          <a:bodyPr>
            <a:normAutofit/>
          </a:bodyPr>
          <a:lstStyle/>
          <a:p>
            <a:r>
              <a:rPr lang="en-US" dirty="0" err="1"/>
              <a:t>GameChnager</a:t>
            </a:r>
            <a:r>
              <a:rPr lang="en-US" dirty="0"/>
              <a:t> is a mobile app and technology partner of Little League that enables youth teams to live stream games, track stats, and manage scheduling.</a:t>
            </a:r>
          </a:p>
          <a:p>
            <a:r>
              <a:rPr lang="en-US" dirty="0"/>
              <a:t>It provides automated play-by-play updates, video highlights and in-depth analytics.</a:t>
            </a:r>
          </a:p>
          <a:p>
            <a:r>
              <a:rPr lang="en-US" dirty="0"/>
              <a:t>Parents are added as “Family Members” in </a:t>
            </a:r>
            <a:r>
              <a:rPr lang="en-US" dirty="0" err="1"/>
              <a:t>GameChanger</a:t>
            </a:r>
            <a:r>
              <a:rPr lang="en-US" dirty="0"/>
              <a:t> by downloading the app (green icon) and creating a free account.</a:t>
            </a:r>
          </a:p>
          <a:p>
            <a:r>
              <a:rPr lang="en-US" dirty="0"/>
              <a:t>A paid account is also available with more features but is not required.</a:t>
            </a:r>
          </a:p>
        </p:txBody>
      </p:sp>
      <p:sp>
        <p:nvSpPr>
          <p:cNvPr id="4" name="Slide Number Placeholder 3">
            <a:extLst>
              <a:ext uri="{FF2B5EF4-FFF2-40B4-BE49-F238E27FC236}">
                <a16:creationId xmlns:a16="http://schemas.microsoft.com/office/drawing/2014/main" id="{3F7DD753-AC95-E50B-4BA9-BA0229365D4C}"/>
              </a:ext>
            </a:extLst>
          </p:cNvPr>
          <p:cNvSpPr>
            <a:spLocks noGrp="1"/>
          </p:cNvSpPr>
          <p:nvPr>
            <p:ph type="sldNum" sz="quarter" idx="12"/>
          </p:nvPr>
        </p:nvSpPr>
        <p:spPr/>
        <p:txBody>
          <a:bodyPr/>
          <a:lstStyle/>
          <a:p>
            <a:fld id="{69E57DC2-970A-4B3E-BB1C-7A09969E49DF}" type="slidenum">
              <a:rPr lang="en-US" smtClean="0"/>
              <a:t>5</a:t>
            </a:fld>
            <a:endParaRPr lang="en-US" dirty="0"/>
          </a:p>
        </p:txBody>
      </p:sp>
    </p:spTree>
    <p:extLst>
      <p:ext uri="{BB962C8B-B14F-4D97-AF65-F5344CB8AC3E}">
        <p14:creationId xmlns:p14="http://schemas.microsoft.com/office/powerpoint/2010/main" val="125960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A1F4A-2C18-32CA-15FF-E365620C97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434417-0AD9-A3E0-1A5C-70443B4596DD}"/>
              </a:ext>
            </a:extLst>
          </p:cNvPr>
          <p:cNvSpPr>
            <a:spLocks noGrp="1"/>
          </p:cNvSpPr>
          <p:nvPr>
            <p:ph type="title"/>
          </p:nvPr>
        </p:nvSpPr>
        <p:spPr>
          <a:xfrm>
            <a:off x="914400" y="2487168"/>
            <a:ext cx="4572000" cy="3383280"/>
          </a:xfrm>
          <a:noFill/>
        </p:spPr>
        <p:txBody>
          <a:bodyPr anchor="t" anchorCtr="0">
            <a:noAutofit/>
          </a:bodyPr>
          <a:lstStyle/>
          <a:p>
            <a:r>
              <a:rPr lang="en-US" dirty="0"/>
              <a:t>What do I need to keep score?</a:t>
            </a:r>
          </a:p>
        </p:txBody>
      </p:sp>
      <p:sp>
        <p:nvSpPr>
          <p:cNvPr id="3" name="Content Placeholder 2">
            <a:extLst>
              <a:ext uri="{FF2B5EF4-FFF2-40B4-BE49-F238E27FC236}">
                <a16:creationId xmlns:a16="http://schemas.microsoft.com/office/drawing/2014/main" id="{608C0D33-5913-18EA-EE59-FB9FCD52F8D4}"/>
              </a:ext>
            </a:extLst>
          </p:cNvPr>
          <p:cNvSpPr>
            <a:spLocks noGrp="1"/>
          </p:cNvSpPr>
          <p:nvPr>
            <p:ph idx="1"/>
          </p:nvPr>
        </p:nvSpPr>
        <p:spPr>
          <a:xfrm>
            <a:off x="5486400" y="2487168"/>
            <a:ext cx="6337738" cy="3383280"/>
          </a:xfrm>
          <a:noFill/>
        </p:spPr>
        <p:txBody>
          <a:bodyPr>
            <a:normAutofit/>
          </a:bodyPr>
          <a:lstStyle/>
          <a:p>
            <a:r>
              <a:rPr lang="en-US" sz="2400" dirty="0"/>
              <a:t>Mobile device with </a:t>
            </a:r>
            <a:r>
              <a:rPr lang="en-US" sz="2400" dirty="0" err="1"/>
              <a:t>GameChanger</a:t>
            </a:r>
            <a:r>
              <a:rPr lang="en-US" sz="2400" dirty="0"/>
              <a:t> installed and logged in (i.e. iPhone, iPad).</a:t>
            </a:r>
          </a:p>
          <a:p>
            <a:r>
              <a:rPr lang="en-US" sz="2400" dirty="0"/>
              <a:t>Internet Connection</a:t>
            </a:r>
          </a:p>
          <a:p>
            <a:r>
              <a:rPr lang="en-US" sz="2400" dirty="0"/>
              <a:t>Lineups (from both managers)</a:t>
            </a:r>
          </a:p>
        </p:txBody>
      </p:sp>
      <p:sp>
        <p:nvSpPr>
          <p:cNvPr id="4" name="Slide Number Placeholder 3">
            <a:extLst>
              <a:ext uri="{FF2B5EF4-FFF2-40B4-BE49-F238E27FC236}">
                <a16:creationId xmlns:a16="http://schemas.microsoft.com/office/drawing/2014/main" id="{C5581DFB-DC1E-1E7C-7FEB-16A207BCFE3D}"/>
              </a:ext>
            </a:extLst>
          </p:cNvPr>
          <p:cNvSpPr>
            <a:spLocks noGrp="1"/>
          </p:cNvSpPr>
          <p:nvPr>
            <p:ph type="sldNum" sz="quarter" idx="12"/>
          </p:nvPr>
        </p:nvSpPr>
        <p:spPr/>
        <p:txBody>
          <a:bodyPr/>
          <a:lstStyle/>
          <a:p>
            <a:fld id="{69E57DC2-970A-4B3E-BB1C-7A09969E49DF}" type="slidenum">
              <a:rPr lang="en-US" smtClean="0"/>
              <a:t>6</a:t>
            </a:fld>
            <a:endParaRPr lang="en-US" dirty="0"/>
          </a:p>
        </p:txBody>
      </p:sp>
    </p:spTree>
    <p:extLst>
      <p:ext uri="{BB962C8B-B14F-4D97-AF65-F5344CB8AC3E}">
        <p14:creationId xmlns:p14="http://schemas.microsoft.com/office/powerpoint/2010/main" val="336711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1CAEF-D59E-8FF7-C956-3F60D97194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1759F3-08AF-408C-FE2E-17F0A9A99FDE}"/>
              </a:ext>
            </a:extLst>
          </p:cNvPr>
          <p:cNvSpPr>
            <a:spLocks noGrp="1"/>
          </p:cNvSpPr>
          <p:nvPr>
            <p:ph type="title"/>
          </p:nvPr>
        </p:nvSpPr>
        <p:spPr>
          <a:xfrm>
            <a:off x="914400" y="2487168"/>
            <a:ext cx="4572000" cy="3383280"/>
          </a:xfrm>
          <a:noFill/>
        </p:spPr>
        <p:txBody>
          <a:bodyPr anchor="t" anchorCtr="0">
            <a:noAutofit/>
          </a:bodyPr>
          <a:lstStyle/>
          <a:p>
            <a:r>
              <a:rPr lang="en-US" dirty="0"/>
              <a:t>Who is responsible for scoring a game?</a:t>
            </a:r>
          </a:p>
        </p:txBody>
      </p:sp>
      <p:sp>
        <p:nvSpPr>
          <p:cNvPr id="3" name="Content Placeholder 2">
            <a:extLst>
              <a:ext uri="{FF2B5EF4-FFF2-40B4-BE49-F238E27FC236}">
                <a16:creationId xmlns:a16="http://schemas.microsoft.com/office/drawing/2014/main" id="{2C9AD1D7-E2DB-7409-64A6-61B760373E1C}"/>
              </a:ext>
            </a:extLst>
          </p:cNvPr>
          <p:cNvSpPr>
            <a:spLocks noGrp="1"/>
          </p:cNvSpPr>
          <p:nvPr>
            <p:ph idx="1"/>
          </p:nvPr>
        </p:nvSpPr>
        <p:spPr>
          <a:xfrm>
            <a:off x="5789295" y="2487168"/>
            <a:ext cx="5863466" cy="3383280"/>
          </a:xfrm>
          <a:noFill/>
        </p:spPr>
        <p:txBody>
          <a:bodyPr>
            <a:normAutofit/>
          </a:bodyPr>
          <a:lstStyle/>
          <a:p>
            <a:r>
              <a:rPr lang="en-US" dirty="0"/>
              <a:t>Head to Head Scorekeeping (H2H Scoring) allows one team to score the game for both teams.</a:t>
            </a:r>
          </a:p>
          <a:p>
            <a:r>
              <a:rPr lang="en-US" dirty="0"/>
              <a:t>The </a:t>
            </a:r>
            <a:r>
              <a:rPr lang="en-US" b="1" dirty="0"/>
              <a:t>HOME TEAM</a:t>
            </a:r>
            <a:r>
              <a:rPr lang="en-US" dirty="0"/>
              <a:t> will be responsible for scoring each game and will be considered the book of record for that game.</a:t>
            </a:r>
          </a:p>
          <a:p>
            <a:r>
              <a:rPr lang="en-US" dirty="0"/>
              <a:t>All play-by-play, stats, pitch counts, etc. will be available to both teams and will be official.</a:t>
            </a:r>
          </a:p>
          <a:p>
            <a:r>
              <a:rPr lang="en-US" dirty="0"/>
              <a:t>Either team may Live Stream even if the other team is scoring the game and the </a:t>
            </a:r>
            <a:r>
              <a:rPr lang="en-US" dirty="0" err="1"/>
              <a:t>GameStream</a:t>
            </a:r>
            <a:r>
              <a:rPr lang="en-US" dirty="0"/>
              <a:t> will populate the scoreboard for that live experience.</a:t>
            </a:r>
          </a:p>
        </p:txBody>
      </p:sp>
      <p:sp>
        <p:nvSpPr>
          <p:cNvPr id="4" name="Slide Number Placeholder 3">
            <a:extLst>
              <a:ext uri="{FF2B5EF4-FFF2-40B4-BE49-F238E27FC236}">
                <a16:creationId xmlns:a16="http://schemas.microsoft.com/office/drawing/2014/main" id="{B71C9E37-4434-2F74-398B-85CD76EB2BBE}"/>
              </a:ext>
            </a:extLst>
          </p:cNvPr>
          <p:cNvSpPr>
            <a:spLocks noGrp="1"/>
          </p:cNvSpPr>
          <p:nvPr>
            <p:ph type="sldNum" sz="quarter" idx="12"/>
          </p:nvPr>
        </p:nvSpPr>
        <p:spPr/>
        <p:txBody>
          <a:bodyPr/>
          <a:lstStyle/>
          <a:p>
            <a:fld id="{69E57DC2-970A-4B3E-BB1C-7A09969E49DF}" type="slidenum">
              <a:rPr lang="en-US" smtClean="0"/>
              <a:t>7</a:t>
            </a:fld>
            <a:endParaRPr lang="en-US" dirty="0"/>
          </a:p>
        </p:txBody>
      </p:sp>
    </p:spTree>
    <p:extLst>
      <p:ext uri="{BB962C8B-B14F-4D97-AF65-F5344CB8AC3E}">
        <p14:creationId xmlns:p14="http://schemas.microsoft.com/office/powerpoint/2010/main" val="36507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A61EC-5F42-6AB8-DF35-480F070288EB}"/>
              </a:ext>
            </a:extLst>
          </p:cNvPr>
          <p:cNvSpPr>
            <a:spLocks noGrp="1"/>
          </p:cNvSpPr>
          <p:nvPr>
            <p:ph type="title"/>
          </p:nvPr>
        </p:nvSpPr>
        <p:spPr>
          <a:xfrm>
            <a:off x="855784" y="2091397"/>
            <a:ext cx="3931920" cy="2103120"/>
          </a:xfrm>
        </p:spPr>
        <p:txBody>
          <a:bodyPr lIns="0" anchor="b" anchorCtr="0">
            <a:normAutofit/>
          </a:bodyPr>
          <a:lstStyle/>
          <a:p>
            <a:r>
              <a:rPr lang="en-US" dirty="0"/>
              <a:t>App Preview</a:t>
            </a:r>
          </a:p>
        </p:txBody>
      </p:sp>
      <p:pic>
        <p:nvPicPr>
          <p:cNvPr id="6" name="Picture 5">
            <a:extLst>
              <a:ext uri="{FF2B5EF4-FFF2-40B4-BE49-F238E27FC236}">
                <a16:creationId xmlns:a16="http://schemas.microsoft.com/office/drawing/2014/main" id="{2B378666-12A1-1AB7-2AAD-CD76C05D9867}"/>
              </a:ext>
            </a:extLst>
          </p:cNvPr>
          <p:cNvPicPr>
            <a:picLocks noChangeAspect="1"/>
          </p:cNvPicPr>
          <p:nvPr/>
        </p:nvPicPr>
        <p:blipFill>
          <a:blip r:embed="rId2"/>
          <a:srcRect l="8069" r="8499" b="-1"/>
          <a:stretch>
            <a:fillRect/>
          </a:stretch>
        </p:blipFill>
        <p:spPr>
          <a:xfrm>
            <a:off x="5745002" y="10"/>
            <a:ext cx="6446999" cy="6857990"/>
          </a:xfrm>
          <a:custGeom>
            <a:avLst/>
            <a:gdLst>
              <a:gd name="connsiteX0" fmla="*/ 2513726 w 6446999"/>
              <a:gd name="connsiteY0" fmla="*/ 0 h 6858000"/>
              <a:gd name="connsiteX1" fmla="*/ 4301949 w 6446999"/>
              <a:gd name="connsiteY1" fmla="*/ 0 h 6858000"/>
              <a:gd name="connsiteX2" fmla="*/ 6446999 w 6446999"/>
              <a:gd name="connsiteY2" fmla="*/ 1338386 h 6858000"/>
              <a:gd name="connsiteX3" fmla="*/ 6446999 w 6446999"/>
              <a:gd name="connsiteY3" fmla="*/ 5624376 h 6858000"/>
              <a:gd name="connsiteX4" fmla="*/ 4342124 w 6446999"/>
              <a:gd name="connsiteY4" fmla="*/ 6858000 h 6858000"/>
              <a:gd name="connsiteX5" fmla="*/ 2553921 w 6446999"/>
              <a:gd name="connsiteY5" fmla="*/ 6858000 h 6858000"/>
              <a:gd name="connsiteX6" fmla="*/ 661 w 6446999"/>
              <a:gd name="connsiteY6" fmla="*/ 5339864 h 6858000"/>
              <a:gd name="connsiteX7" fmla="*/ 299 w 6446999"/>
              <a:gd name="connsiteY7" fmla="*/ 13960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46999" h="6858000">
                <a:moveTo>
                  <a:pt x="2513726" y="0"/>
                </a:moveTo>
                <a:lnTo>
                  <a:pt x="4301949" y="0"/>
                </a:lnTo>
                <a:lnTo>
                  <a:pt x="6446999" y="1338386"/>
                </a:lnTo>
                <a:lnTo>
                  <a:pt x="6446999" y="5624376"/>
                </a:lnTo>
                <a:lnTo>
                  <a:pt x="4342124" y="6858000"/>
                </a:lnTo>
                <a:lnTo>
                  <a:pt x="2553921" y="6858000"/>
                </a:lnTo>
                <a:lnTo>
                  <a:pt x="661" y="5339864"/>
                </a:lnTo>
                <a:cubicBezTo>
                  <a:pt x="-1473" y="4048155"/>
                  <a:pt x="2433" y="2687753"/>
                  <a:pt x="299" y="1396044"/>
                </a:cubicBezTo>
                <a:close/>
              </a:path>
            </a:pathLst>
          </a:custGeom>
          <a:noFill/>
        </p:spPr>
      </p:pic>
      <p:sp>
        <p:nvSpPr>
          <p:cNvPr id="17" name="Slide Number Placeholder 4">
            <a:extLst>
              <a:ext uri="{FF2B5EF4-FFF2-40B4-BE49-F238E27FC236}">
                <a16:creationId xmlns:a16="http://schemas.microsoft.com/office/drawing/2014/main" id="{BEDA76AF-A3A6-00C1-4C99-E58F3FC8B986}"/>
              </a:ext>
            </a:extLst>
          </p:cNvPr>
          <p:cNvSpPr>
            <a:spLocks noGrp="1"/>
          </p:cNvSpPr>
          <p:nvPr>
            <p:ph type="sldNum" sz="quarter" idx="53"/>
          </p:nvPr>
        </p:nvSpPr>
        <p:spPr>
          <a:xfrm>
            <a:off x="11194169" y="6217920"/>
            <a:ext cx="458592" cy="365125"/>
          </a:xfrm>
        </p:spPr>
        <p:txBody>
          <a:bodyPr/>
          <a:lstStyle/>
          <a:p>
            <a:pPr>
              <a:spcAft>
                <a:spcPts val="600"/>
              </a:spcAft>
            </a:pPr>
            <a:fld id="{47FEACEE-25B4-4A2D-B147-27296E36371D}" type="slidenum">
              <a:rPr lang="en-US" altLang="zh-CN" noProof="0" smtClean="0"/>
              <a:pPr>
                <a:spcAft>
                  <a:spcPts val="600"/>
                </a:spcAft>
              </a:pPr>
              <a:t>8</a:t>
            </a:fld>
            <a:endParaRPr lang="en-US" altLang="zh-CN" noProof="0"/>
          </a:p>
        </p:txBody>
      </p:sp>
    </p:spTree>
    <p:extLst>
      <p:ext uri="{BB962C8B-B14F-4D97-AF65-F5344CB8AC3E}">
        <p14:creationId xmlns:p14="http://schemas.microsoft.com/office/powerpoint/2010/main" val="2735087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34FB4-E0A6-E1E7-07EF-EF1CBA44D1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40857D-CB69-74A7-E55F-70317D0472B8}"/>
              </a:ext>
            </a:extLst>
          </p:cNvPr>
          <p:cNvSpPr>
            <a:spLocks noGrp="1"/>
          </p:cNvSpPr>
          <p:nvPr>
            <p:ph type="title"/>
          </p:nvPr>
        </p:nvSpPr>
        <p:spPr>
          <a:xfrm>
            <a:off x="5998464" y="731520"/>
            <a:ext cx="5029200" cy="3291840"/>
          </a:xfrm>
        </p:spPr>
        <p:txBody>
          <a:bodyPr lIns="0" anchor="b" anchorCtr="0"/>
          <a:lstStyle/>
          <a:p>
            <a:r>
              <a:rPr lang="en-US" dirty="0"/>
              <a:t>Lineups</a:t>
            </a:r>
          </a:p>
        </p:txBody>
      </p:sp>
      <p:sp>
        <p:nvSpPr>
          <p:cNvPr id="3" name="Text Placeholder 2">
            <a:extLst>
              <a:ext uri="{FF2B5EF4-FFF2-40B4-BE49-F238E27FC236}">
                <a16:creationId xmlns:a16="http://schemas.microsoft.com/office/drawing/2014/main" id="{37055A28-9762-1CE3-0B03-671D4789516E}"/>
              </a:ext>
            </a:extLst>
          </p:cNvPr>
          <p:cNvSpPr>
            <a:spLocks noGrp="1"/>
          </p:cNvSpPr>
          <p:nvPr>
            <p:ph type="body" sz="quarter" idx="28"/>
          </p:nvPr>
        </p:nvSpPr>
        <p:spPr>
          <a:xfrm>
            <a:off x="6117336" y="4172084"/>
            <a:ext cx="4910328" cy="1005840"/>
          </a:xfrm>
        </p:spPr>
        <p:txBody>
          <a:bodyPr/>
          <a:lstStyle/>
          <a:p>
            <a:r>
              <a:rPr lang="en-US" dirty="0"/>
              <a:t>Getting Things Set Up</a:t>
            </a:r>
          </a:p>
        </p:txBody>
      </p:sp>
    </p:spTree>
    <p:extLst>
      <p:ext uri="{BB962C8B-B14F-4D97-AF65-F5344CB8AC3E}">
        <p14:creationId xmlns:p14="http://schemas.microsoft.com/office/powerpoint/2010/main" val="707494202"/>
      </p:ext>
    </p:extLst>
  </p:cSld>
  <p:clrMapOvr>
    <a:masterClrMapping/>
  </p:clrMapOvr>
</p:sld>
</file>

<file path=ppt/theme/theme1.xml><?xml version="1.0" encoding="utf-8"?>
<a:theme xmlns:a="http://schemas.openxmlformats.org/drawingml/2006/main" name="Custom">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ustom 16">
      <a:majorFont>
        <a:latin typeface="Posterama"/>
        <a:ea typeface=""/>
        <a:cs typeface=""/>
      </a:majorFont>
      <a:minorFont>
        <a:latin typeface="Abad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marL="0" indent="0" algn="ctr">
          <a:lnSpc>
            <a:spcPct val="100000"/>
          </a:lnSpc>
          <a:spcBef>
            <a:spcPts val="0"/>
          </a:spcBef>
          <a:buFontTx/>
          <a:buNone/>
          <a:defRPr sz="1800" smtClean="0">
            <a:solidFill>
              <a:prstClr val="white"/>
            </a:solidFill>
            <a:latin typeface="Posterama" panose="020B0504020200020000" pitchFamily="34" charset="0"/>
            <a:ea typeface="微软雅黑"/>
            <a:cs typeface="Posterama" panose="020B0504020200020000" pitchFamily="34" charset="0"/>
          </a:defRPr>
        </a:defPPr>
      </a:lstStyle>
    </a:txDef>
  </a:objectDefaults>
  <a:extraClrSchemeLst/>
  <a:extLst>
    <a:ext uri="{05A4C25C-085E-4340-85A3-A5531E510DB2}">
      <thm15:themeFamily xmlns:thm15="http://schemas.microsoft.com/office/thememl/2012/main" name="TM9027928_win32_EF_v4" id="{FA821E7E-D625-4DCD-A30E-3216B54C8383}" vid="{DE28BE6C-8054-44B2-A92D-A1CAFC256BDB}"/>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009351-EDD4-484E-ACD6-D50CCB137637}">
  <ds:schemaRefs>
    <ds:schemaRef ds:uri="http://schemas.microsoft.com/sharepoint/v3/contenttype/forms"/>
  </ds:schemaRefs>
</ds:datastoreItem>
</file>

<file path=customXml/itemProps2.xml><?xml version="1.0" encoding="utf-8"?>
<ds:datastoreItem xmlns:ds="http://schemas.openxmlformats.org/officeDocument/2006/customXml" ds:itemID="{C8DB3C62-858A-4A01-AFEF-21E0BB8CE26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79897CAE-455D-42C9-A951-0C21BC1225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TM04033921[[fn=Damask]]</Template>
  <TotalTime>1140</TotalTime>
  <Words>2375</Words>
  <Application>Microsoft Office PowerPoint</Application>
  <PresentationFormat>Widescreen</PresentationFormat>
  <Paragraphs>199</Paragraphs>
  <Slides>37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等线</vt:lpstr>
      <vt:lpstr>Abadi</vt:lpstr>
      <vt:lpstr>Arial</vt:lpstr>
      <vt:lpstr>Calibri</vt:lpstr>
      <vt:lpstr>Posterama</vt:lpstr>
      <vt:lpstr>Posterama Text SemiBold</vt:lpstr>
      <vt:lpstr>Custom</vt:lpstr>
      <vt:lpstr>Woodcreek Little League GameChanger Training</vt:lpstr>
      <vt:lpstr>Agenda </vt:lpstr>
      <vt:lpstr>Overview of GameChanger</vt:lpstr>
      <vt:lpstr>Overview</vt:lpstr>
      <vt:lpstr>What is GameChanger?</vt:lpstr>
      <vt:lpstr>What do I need to keep score?</vt:lpstr>
      <vt:lpstr>Who is responsible for scoring a game?</vt:lpstr>
      <vt:lpstr>App Preview</vt:lpstr>
      <vt:lpstr>Lineups</vt:lpstr>
      <vt:lpstr>Starting Lineups</vt:lpstr>
      <vt:lpstr>What if lineups are not there?</vt:lpstr>
      <vt:lpstr>What if a team has more than 9 players?</vt:lpstr>
      <vt:lpstr>Does it matter if I put players’ positions?</vt:lpstr>
      <vt:lpstr>Starting/Scoring a Game</vt:lpstr>
      <vt:lpstr>Starting a Game</vt:lpstr>
      <vt:lpstr>Game Settings</vt:lpstr>
      <vt:lpstr>Game Settings</vt:lpstr>
      <vt:lpstr>Scoring a Game</vt:lpstr>
      <vt:lpstr>Scoring Basic Plays</vt:lpstr>
      <vt:lpstr>Basics</vt:lpstr>
      <vt:lpstr>Where did the ball go?</vt:lpstr>
      <vt:lpstr>Stolen Bases/ Passed Ball/ Wild Pitch</vt:lpstr>
      <vt:lpstr>Division Specific Plays</vt:lpstr>
      <vt:lpstr>Making Substitutions</vt:lpstr>
      <vt:lpstr>Player Position Tracking</vt:lpstr>
      <vt:lpstr>Pitchers and Catchers</vt:lpstr>
      <vt:lpstr>Making Changes - Defense</vt:lpstr>
      <vt:lpstr>Making Changes - Offense</vt:lpstr>
      <vt:lpstr>What happens if a player is late?</vt:lpstr>
      <vt:lpstr>What happens if a player gets hurt or sick?</vt:lpstr>
      <vt:lpstr>Ending a Game</vt:lpstr>
      <vt:lpstr>The Game is Over, Now What?</vt:lpstr>
      <vt:lpstr>Let’s Practice</vt:lpstr>
      <vt:lpstr>Practice Scoring a Game</vt:lpstr>
      <vt:lpstr>Resources</vt:lpstr>
      <vt:lpstr>Online Resources</vt:lpstr>
      <vt:lpstr>Questions &amp; Answers</vt:lpstr>
    </vt:vector>
  </TitlesOfParts>
  <Company>California Department of Technology - CDT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Vanderzanden, Richard@CIO</dc:creator>
  <cp:lastModifiedBy>Vanderzanden, Richard@CIO</cp:lastModifiedBy>
  <cp:revision>2</cp:revision>
  <dcterms:created xsi:type="dcterms:W3CDTF">2026-02-24T18:00:20Z</dcterms:created>
  <dcterms:modified xsi:type="dcterms:W3CDTF">2026-02-25T15:29:13Z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